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0" r:id="rId2"/>
    <p:sldMasterId id="2147483702" r:id="rId3"/>
    <p:sldMasterId id="2147483710" r:id="rId4"/>
  </p:sldMasterIdLst>
  <p:notesMasterIdLst>
    <p:notesMasterId r:id="rId17"/>
  </p:notesMasterIdLst>
  <p:handoutMasterIdLst>
    <p:handoutMasterId r:id="rId18"/>
  </p:handoutMasterIdLst>
  <p:sldIdLst>
    <p:sldId id="409" r:id="rId5"/>
    <p:sldId id="407" r:id="rId6"/>
    <p:sldId id="410" r:id="rId7"/>
    <p:sldId id="411" r:id="rId8"/>
    <p:sldId id="417" r:id="rId9"/>
    <p:sldId id="412" r:id="rId10"/>
    <p:sldId id="418" r:id="rId11"/>
    <p:sldId id="413" r:id="rId12"/>
    <p:sldId id="414" r:id="rId13"/>
    <p:sldId id="408" r:id="rId14"/>
    <p:sldId id="415" r:id="rId15"/>
    <p:sldId id="416" r:id="rId16"/>
  </p:sldIdLst>
  <p:sldSz cx="7920038" cy="7920038"/>
  <p:notesSz cx="10018713" cy="6888163"/>
  <p:custShowLst>
    <p:custShow name="Sales services show" id="0">
      <p:sldLst/>
    </p:custShow>
    <p:custShow name="Proposals service show" id="1">
      <p:sldLst/>
    </p:custShow>
    <p:custShow name="Business development service show" id="2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5E6"/>
    <a:srgbClr val="D0D0D0"/>
    <a:srgbClr val="F26522"/>
    <a:srgbClr val="1597C1"/>
    <a:srgbClr val="F4F4F4"/>
    <a:srgbClr val="0F191D"/>
    <a:srgbClr val="949091"/>
    <a:srgbClr val="F7F0EA"/>
    <a:srgbClr val="C8F0F6"/>
    <a:srgbClr val="C4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340" autoAdjust="0"/>
  </p:normalViewPr>
  <p:slideViewPr>
    <p:cSldViewPr snapToGrid="0">
      <p:cViewPr varScale="1">
        <p:scale>
          <a:sx n="67" d="100"/>
          <a:sy n="67" d="100"/>
        </p:scale>
        <p:origin x="8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76"/>
    </p:cViewPr>
  </p:sorterViewPr>
  <p:notesViewPr>
    <p:cSldViewPr snapToGrid="0">
      <p:cViewPr varScale="1">
        <p:scale>
          <a:sx n="77" d="100"/>
          <a:sy n="77" d="100"/>
        </p:scale>
        <p:origin x="52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Ciccardini" userId="138b4acdefccca2c" providerId="LiveId" clId="{B898E79F-0119-4572-8435-0D96BB5A626F}"/>
    <pc:docChg chg="undo redo custSel addSld delSld modSld sldOrd addMainMaster delMainMaster modMainMaster delSection modSection modNotesMaster">
      <pc:chgData name="Christophe Ciccardini" userId="138b4acdefccca2c" providerId="LiveId" clId="{B898E79F-0119-4572-8435-0D96BB5A626F}" dt="2024-11-20T13:45:42.779" v="7453" actId="3064"/>
      <pc:docMkLst>
        <pc:docMk/>
      </pc:docMkLst>
      <pc:sldChg chg="modSp del modNotes">
        <pc:chgData name="Christophe Ciccardini" userId="138b4acdefccca2c" providerId="LiveId" clId="{B898E79F-0119-4572-8435-0D96BB5A626F}" dt="2024-11-12T10:12:40.579" v="14" actId="47"/>
        <pc:sldMkLst>
          <pc:docMk/>
          <pc:sldMk cId="369921374" sldId="258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2" creationId="{7B5F1B15-9F87-8615-42CF-262534A05E8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8" creationId="{4DB1F006-8C05-E50B-D7DC-A612A0F8DB3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18" creationId="{89457DB6-2857-0C98-934F-B63243A0EC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20" creationId="{0154FEFE-9D43-B76C-954C-70D99A6E6B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23" creationId="{9B8A3CD6-7770-39D3-A8C4-6CF7CCC9B46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24" creationId="{F6E13D97-E306-4C52-DC7E-A8C4C113CF7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25" creationId="{4C16B3CD-6E4D-6670-5852-9CA373740E4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26" creationId="{9BD49B8B-5E28-2448-07CE-983D9E63C94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31" creationId="{32A1444B-5F0F-C4BE-8D3B-25B5CB7E5CA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9921374" sldId="258"/>
            <ac:spMk id="39" creationId="{78FE70CA-DB7F-E75A-902E-8BBAFF7FBB34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69921374" sldId="258"/>
            <ac:picMk id="10" creationId="{2A56E0A9-E4F9-5C37-BEA6-7F09B852D97A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69921374" sldId="258"/>
            <ac:picMk id="21" creationId="{6BAD9042-1C10-0E6C-A41A-2F6D2C3C7462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69921374" sldId="258"/>
            <ac:picMk id="22" creationId="{E7816137-70B5-519F-9440-A34C8132B7BE}"/>
          </ac:picMkLst>
        </pc:picChg>
      </pc:sldChg>
      <pc:sldChg chg="modSp del modNotes">
        <pc:chgData name="Christophe Ciccardini" userId="138b4acdefccca2c" providerId="LiveId" clId="{B898E79F-0119-4572-8435-0D96BB5A626F}" dt="2024-11-12T10:12:51.515" v="50" actId="47"/>
        <pc:sldMkLst>
          <pc:docMk/>
          <pc:sldMk cId="564546365" sldId="259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564546365" sldId="259"/>
            <ac:spMk id="4" creationId="{FC8E1635-D7BC-46BD-F640-3B93C954A43D}"/>
          </ac:spMkLst>
        </pc:spChg>
      </pc:sldChg>
      <pc:sldChg chg="modSp del modNotes">
        <pc:chgData name="Christophe Ciccardini" userId="138b4acdefccca2c" providerId="LiveId" clId="{B898E79F-0119-4572-8435-0D96BB5A626F}" dt="2024-11-12T10:12:42.035" v="16" actId="47"/>
        <pc:sldMkLst>
          <pc:docMk/>
          <pc:sldMk cId="2493213009" sldId="261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93213009" sldId="261"/>
            <ac:spMk id="7" creationId="{D8AEEDEB-BC5C-512F-D715-95892743701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93213009" sldId="261"/>
            <ac:spMk id="9" creationId="{8B7AC4D7-C20B-1D6C-DE92-9959E13BC38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93213009" sldId="261"/>
            <ac:spMk id="18" creationId="{89457DB6-2857-0C98-934F-B63243A0ECBE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2493213009" sldId="261"/>
            <ac:grpSpMk id="5" creationId="{5F9BC86B-082C-28DA-4B57-46BAF99FC606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2493213009" sldId="261"/>
            <ac:grpSpMk id="17" creationId="{505D9B2B-023D-ACC4-98C0-92F457C17A46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493213009" sldId="261"/>
            <ac:picMk id="10" creationId="{2A56E0A9-E4F9-5C37-BEA6-7F09B852D97A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2493213009" sldId="261"/>
            <ac:cxnSpMk id="6" creationId="{2637814E-9B7B-E595-F75C-942ADD95FB70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2493213009" sldId="261"/>
            <ac:cxnSpMk id="12" creationId="{3ABBA521-A6DC-B027-3BFA-95032001EC08}"/>
          </ac:cxnSpMkLst>
        </pc:cxnChg>
      </pc:sldChg>
      <pc:sldChg chg="modSp del modNotes">
        <pc:chgData name="Christophe Ciccardini" userId="138b4acdefccca2c" providerId="LiveId" clId="{B898E79F-0119-4572-8435-0D96BB5A626F}" dt="2024-11-12T10:12:42.687" v="19" actId="47"/>
        <pc:sldMkLst>
          <pc:docMk/>
          <pc:sldMk cId="3391300412" sldId="262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391300412" sldId="262"/>
            <ac:spMk id="6" creationId="{00CBDF0A-3AC5-1022-FD1B-73ADD2B657B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391300412" sldId="262"/>
            <ac:spMk id="9" creationId="{107FA908-8203-8B78-E919-FD4FEA7BE35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391300412" sldId="262"/>
            <ac:spMk id="18" creationId="{89457DB6-2857-0C98-934F-B63243A0ECBE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391300412" sldId="262"/>
            <ac:grpSpMk id="4" creationId="{E9AB8BA1-4416-F983-22B0-320F44122F83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391300412" sldId="262"/>
            <ac:grpSpMk id="7" creationId="{BA967D21-153F-AA16-CAE4-3283658450F9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391300412" sldId="262"/>
            <ac:picMk id="10" creationId="{2A56E0A9-E4F9-5C37-BEA6-7F09B852D97A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3391300412" sldId="262"/>
            <ac:cxnSpMk id="5" creationId="{6790ACF0-D3EB-C9E1-EDF2-83710FDBB352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3391300412" sldId="262"/>
            <ac:cxnSpMk id="11" creationId="{DC4973C5-A909-5280-F151-4FA661C301D8}"/>
          </ac:cxnSpMkLst>
        </pc:cxnChg>
      </pc:sldChg>
      <pc:sldChg chg="modSp del modNotes">
        <pc:chgData name="Christophe Ciccardini" userId="138b4acdefccca2c" providerId="LiveId" clId="{B898E79F-0119-4572-8435-0D96BB5A626F}" dt="2024-11-12T10:12:43.715" v="22" actId="47"/>
        <pc:sldMkLst>
          <pc:docMk/>
          <pc:sldMk cId="2415203815" sldId="26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2" creationId="{8A3B39F7-A04B-0C9E-E764-93E576BBB1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5" creationId="{C3B9F9AF-A981-DC67-E152-A947CB11924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6" creationId="{C67B3BB6-BF76-3D47-99F6-DFFAAA87104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7" creationId="{4A93CE6A-37C6-C835-3234-4F3D6B165D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8" creationId="{97B1DC64-3552-1BF5-3409-6F55536F58C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9" creationId="{3663AD84-D242-446E-8E47-0972EAB61DC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0" creationId="{0D50A8EE-0273-7B76-AC71-678D9F3F98F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1" creationId="{D16BD7FA-1BA5-E576-06D1-815DAA52249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2" creationId="{978F40D0-DB15-4435-27FF-AF8DF619E74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3" creationId="{00D27C53-FD16-FB53-EADB-C4E2F7171E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4" creationId="{4A739486-95EC-DB4E-3BFB-B3019B0610C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5" creationId="{E05CC3DF-3BB5-9785-BB64-10528A3D0D8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6" creationId="{D012380F-CAB4-FC55-09C0-9EAF9DE679A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7" creationId="{BBFCBD9B-8A83-8F7B-143F-21F0B6E6EAC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15203815" sldId="263"/>
            <ac:spMk id="18" creationId="{EB0A13CF-1ABB-03FD-324F-F1E7BD656F5D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415203815" sldId="263"/>
            <ac:picMk id="4" creationId="{1A661CC6-83C2-493A-3086-00FB5584EF79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2415203815" sldId="263"/>
            <ac:cxnSpMk id="3" creationId="{C439C654-73B2-76A0-684C-D26C59F9B406}"/>
          </ac:cxnSpMkLst>
        </pc:cxnChg>
      </pc:sldChg>
      <pc:sldChg chg="modSp del">
        <pc:chgData name="Christophe Ciccardini" userId="138b4acdefccca2c" providerId="LiveId" clId="{B898E79F-0119-4572-8435-0D96BB5A626F}" dt="2024-11-12T10:12:50.201" v="44" actId="47"/>
        <pc:sldMkLst>
          <pc:docMk/>
          <pc:sldMk cId="3139969724" sldId="267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139969724" sldId="267"/>
            <ac:spMk id="8" creationId="{E0AEF842-9EE6-395C-5D3B-59A7AD317569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139969724" sldId="267"/>
            <ac:picMk id="10" creationId="{5E8E1462-EF70-67D4-7EDB-3C75AFFA1821}"/>
          </ac:picMkLst>
        </pc:picChg>
      </pc:sldChg>
      <pc:sldChg chg="modSp del">
        <pc:chgData name="Christophe Ciccardini" userId="138b4acdefccca2c" providerId="LiveId" clId="{B898E79F-0119-4572-8435-0D96BB5A626F}" dt="2024-11-12T10:12:49.994" v="43" actId="47"/>
        <pc:sldMkLst>
          <pc:docMk/>
          <pc:sldMk cId="2745927023" sldId="326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745927023" sldId="326"/>
            <ac:spMk id="3" creationId="{CD4E7144-E3B1-7CDD-1FFD-0F89B6361243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745927023" sldId="326"/>
            <ac:picMk id="11" creationId="{0B2B386E-FE50-568E-2C77-EE4E5F973C71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745927023" sldId="326"/>
            <ac:picMk id="23" creationId="{3549F54C-DFAD-3319-E5F0-176D16564BE7}"/>
          </ac:picMkLst>
        </pc:picChg>
      </pc:sldChg>
      <pc:sldChg chg="modSp del modNotes">
        <pc:chgData name="Christophe Ciccardini" userId="138b4acdefccca2c" providerId="LiveId" clId="{B898E79F-0119-4572-8435-0D96BB5A626F}" dt="2024-11-12T10:12:42.286" v="17" actId="47"/>
        <pc:sldMkLst>
          <pc:docMk/>
          <pc:sldMk cId="3934625465" sldId="329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934625465" sldId="329"/>
            <ac:spMk id="9" creationId="{3B577845-569D-2C69-7E0C-6C65929265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934625465" sldId="329"/>
            <ac:spMk id="15" creationId="{33713EF2-98B8-56F4-4F75-5D5A7803C07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934625465" sldId="329"/>
            <ac:spMk id="23" creationId="{9B8A3CD6-7770-39D3-A8C4-6CF7CCC9B46A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934625465" sldId="329"/>
            <ac:grpSpMk id="7" creationId="{7AD32555-216F-7CC3-DCA5-0B91A59C873A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934625465" sldId="329"/>
            <ac:grpSpMk id="14" creationId="{C16AB15C-023B-A024-9F19-FBA696FEC0DD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934625465" sldId="329"/>
            <ac:picMk id="21" creationId="{6BAD9042-1C10-0E6C-A41A-2F6D2C3C7462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3934625465" sldId="329"/>
            <ac:cxnSpMk id="11" creationId="{662EA135-205D-137A-EAB5-7C6409E464DE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3934625465" sldId="329"/>
            <ac:cxnSpMk id="16" creationId="{7C506BED-1464-6EB1-AB92-89966A8DA03C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3934625465" sldId="329"/>
            <ac:cxnSpMk id="20" creationId="{50F9A054-D231-411E-D3E3-83C873CC51BE}"/>
          </ac:cxnSpMkLst>
        </pc:cxnChg>
      </pc:sldChg>
      <pc:sldChg chg="modSp del modNotes">
        <pc:chgData name="Christophe Ciccardini" userId="138b4acdefccca2c" providerId="LiveId" clId="{B898E79F-0119-4572-8435-0D96BB5A626F}" dt="2024-11-12T10:12:42.496" v="18" actId="47"/>
        <pc:sldMkLst>
          <pc:docMk/>
          <pc:sldMk cId="1868567428" sldId="330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868567428" sldId="330"/>
            <ac:spMk id="5" creationId="{11247E0F-876F-939D-8B64-26FD0AFE2BA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868567428" sldId="330"/>
            <ac:spMk id="13" creationId="{FF525113-9E0C-B120-B9C7-E6A7D72BDF7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868567428" sldId="330"/>
            <ac:spMk id="24" creationId="{F6E13D97-E306-4C52-DC7E-A8C4C113CF78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1868567428" sldId="330"/>
            <ac:grpSpMk id="6" creationId="{C2378619-9EE4-6244-63ED-F89F1BAC35A8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1868567428" sldId="330"/>
            <ac:grpSpMk id="9" creationId="{CAB52DE7-2BE6-76D6-6AE6-83970B1F6788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1868567428" sldId="330"/>
            <ac:picMk id="22" creationId="{E7816137-70B5-519F-9440-A34C8132B7BE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1868567428" sldId="330"/>
            <ac:cxnSpMk id="11" creationId="{FD100689-93EE-70FA-8F4B-3E175EB29D86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1868567428" sldId="330"/>
            <ac:cxnSpMk id="25" creationId="{63338AC9-1084-E7A1-0467-917808CB4FF8}"/>
          </ac:cxnSpMkLst>
        </pc:cxnChg>
      </pc:sldChg>
      <pc:sldChg chg="modSp del modNotes">
        <pc:chgData name="Christophe Ciccardini" userId="138b4acdefccca2c" providerId="LiveId" clId="{B898E79F-0119-4572-8435-0D96BB5A626F}" dt="2024-11-12T10:12:42.864" v="20" actId="47"/>
        <pc:sldMkLst>
          <pc:docMk/>
          <pc:sldMk cId="2546017877" sldId="331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546017877" sldId="331"/>
            <ac:spMk id="5" creationId="{357E6DDC-3186-C042-108C-D171FAAF630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546017877" sldId="331"/>
            <ac:spMk id="15" creationId="{B3E59622-37A3-3116-38A2-E35F6813B5E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546017877" sldId="331"/>
            <ac:spMk id="23" creationId="{9B8A3CD6-7770-39D3-A8C4-6CF7CCC9B46A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2546017877" sldId="331"/>
            <ac:grpSpMk id="4" creationId="{138F8700-A6AA-A864-7DE2-3626A00782A6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2546017877" sldId="331"/>
            <ac:grpSpMk id="14" creationId="{29EA7A0E-5FDF-A44D-2662-5A1F6E16AEE2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546017877" sldId="331"/>
            <ac:picMk id="21" creationId="{6BAD9042-1C10-0E6C-A41A-2F6D2C3C7462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2546017877" sldId="331"/>
            <ac:cxnSpMk id="6" creationId="{E6DF1B58-34AC-5EFF-6217-C5C125A6A270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2546017877" sldId="331"/>
            <ac:cxnSpMk id="16" creationId="{260A5B79-1A46-7A5E-D91D-19FFBF654CCF}"/>
          </ac:cxnSpMkLst>
        </pc:cxnChg>
      </pc:sldChg>
      <pc:sldChg chg="modSp del modNotes">
        <pc:chgData name="Christophe Ciccardini" userId="138b4acdefccca2c" providerId="LiveId" clId="{B898E79F-0119-4572-8435-0D96BB5A626F}" dt="2024-11-12T10:12:43.071" v="21" actId="47"/>
        <pc:sldMkLst>
          <pc:docMk/>
          <pc:sldMk cId="896987901" sldId="332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96987901" sldId="332"/>
            <ac:spMk id="3" creationId="{670787E3-FD67-889A-04E3-B8C265731C2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96987901" sldId="332"/>
            <ac:spMk id="5" creationId="{4704BEC1-A0AD-70CA-4214-EAC407171AD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96987901" sldId="332"/>
            <ac:spMk id="24" creationId="{F6E13D97-E306-4C52-DC7E-A8C4C113CF78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896987901" sldId="332"/>
            <ac:grpSpMk id="2" creationId="{97909781-27C9-F700-822F-4C59ED4F784A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896987901" sldId="332"/>
            <ac:grpSpMk id="4" creationId="{EC522790-DDC2-92D7-2D68-178AC309EBA1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896987901" sldId="332"/>
            <ac:picMk id="22" creationId="{E7816137-70B5-519F-9440-A34C8132B7BE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896987901" sldId="332"/>
            <ac:cxnSpMk id="6" creationId="{534314AF-F296-87C4-12E4-78E0FCC9CC38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896987901" sldId="332"/>
            <ac:cxnSpMk id="7" creationId="{58383756-0D02-D991-65AB-10718D6875BC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896987901" sldId="332"/>
            <ac:cxnSpMk id="9" creationId="{EF066CD4-131F-C6D2-6FFF-E2F797485856}"/>
          </ac:cxnSpMkLst>
        </pc:cxnChg>
      </pc:sldChg>
      <pc:sldChg chg="modSp del">
        <pc:chgData name="Christophe Ciccardini" userId="138b4acdefccca2c" providerId="LiveId" clId="{B898E79F-0119-4572-8435-0D96BB5A626F}" dt="2024-11-12T10:12:44.293" v="24" actId="47"/>
        <pc:sldMkLst>
          <pc:docMk/>
          <pc:sldMk cId="2919134015" sldId="334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88" creationId="{E0BF9D07-704E-9388-1F72-D4503A17B89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19134015" sldId="334"/>
            <ac:spMk id="294" creationId="{C708C6C5-0F40-063B-1E44-942181D87A48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19134015" sldId="334"/>
            <ac:picMk id="2" creationId="{CD9A6F5D-5C37-F23A-D512-27EBFC55F628}"/>
          </ac:picMkLst>
        </pc:picChg>
      </pc:sldChg>
      <pc:sldChg chg="modSp del">
        <pc:chgData name="Christophe Ciccardini" userId="138b4acdefccca2c" providerId="LiveId" clId="{B898E79F-0119-4572-8435-0D96BB5A626F}" dt="2024-11-12T10:12:48.465" v="36" actId="47"/>
        <pc:sldMkLst>
          <pc:docMk/>
          <pc:sldMk cId="3567975776" sldId="352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4" creationId="{85C50413-54F9-7BF1-89D2-6FA9FC651E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5" creationId="{4FA69F6B-2740-2C40-07B3-12ACCADF966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7" creationId="{C3ED112A-FDDA-F578-B4BD-8F7E492A689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8" creationId="{AADF52C1-40D1-A0FF-282D-C1A0E84BEDB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9" creationId="{C2A7AEFE-2A72-2970-DEAC-21D8CA74ACB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12" creationId="{90492FAE-015E-C4B4-4F13-A461B76493B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13" creationId="{25CEE932-49A8-406C-6715-CD716D7F70E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14" creationId="{A8B9D298-C893-D928-45D9-1D3C9DF8046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15" creationId="{3C70B944-D86E-B226-A385-7C985986C0C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18" creationId="{4A03EA41-B7C8-1A63-1734-89162E94EC4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19" creationId="{C400F4A0-4B8E-9FDB-BB30-26BDE4F64A3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20" creationId="{E6201983-B190-6317-A23D-CFFB74BE0B9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21" creationId="{F045AC8B-4A75-A7C9-484C-C482A1CB340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24" creationId="{A74AE82E-A41C-68C2-107E-56347A95ECF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25" creationId="{30EAD641-8393-7708-7401-58A1111D667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26" creationId="{147E1681-E957-15B1-8198-4E0B1BD848F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7975776" sldId="352"/>
            <ac:spMk id="27" creationId="{54E70230-E368-B5F9-11F8-2DFBE30988EC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567975776" sldId="352"/>
            <ac:grpSpMk id="3" creationId="{BBCFFFCD-2EF5-FA19-64E7-41B8850E3A42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567975776" sldId="352"/>
            <ac:grpSpMk id="11" creationId="{A699704F-EA8F-7569-8F3F-287E808C2125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567975776" sldId="352"/>
            <ac:grpSpMk id="17" creationId="{37918975-4F87-E4D7-6E66-C2D29684AADB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567975776" sldId="352"/>
            <ac:grpSpMk id="23" creationId="{A630D3CD-0097-C400-A077-5413BD844E92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567975776" sldId="352"/>
            <ac:picMk id="6" creationId="{A5CB0C58-32E1-8D6B-A224-1A42B91FEB9E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567975776" sldId="352"/>
            <ac:picMk id="10" creationId="{2B780A78-38C8-71C0-4938-D90FDE148935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567975776" sldId="352"/>
            <ac:picMk id="16" creationId="{1C24EFDB-8D8A-756C-F495-0E5B96C81D88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567975776" sldId="352"/>
            <ac:picMk id="22" creationId="{44CCEAF8-EAF2-A2AF-C3D7-67D99066B908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567975776" sldId="352"/>
            <ac:picMk id="28" creationId="{551A0F9B-A536-8CF0-6AEB-8D87C834D8C3}"/>
          </ac:picMkLst>
        </pc:picChg>
      </pc:sldChg>
      <pc:sldChg chg="modSp del">
        <pc:chgData name="Christophe Ciccardini" userId="138b4acdefccca2c" providerId="LiveId" clId="{B898E79F-0119-4572-8435-0D96BB5A626F}" dt="2024-11-12T10:12:48.799" v="37" actId="47"/>
        <pc:sldMkLst>
          <pc:docMk/>
          <pc:sldMk cId="3703185665" sldId="35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3" creationId="{C1B2F97E-C110-09E4-B194-3042DFBCD03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4" creationId="{85C50413-54F9-7BF1-89D2-6FA9FC651E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5" creationId="{95270657-20B6-55BA-1FAA-88A1C5C6B09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7" creationId="{F8BEEE9D-2C90-BE69-13AB-B75077C4E46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8" creationId="{6CC062AE-2023-8FCD-964C-7C9E796490E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1" creationId="{67465640-A00F-0E2B-6C39-1FF2F1C349E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2" creationId="{F32ABD49-0AFB-2EC6-A5B1-A15BEC79FB0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3" creationId="{A83659EF-8A18-F488-F842-923396ABF9F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4" creationId="{F00DC230-3266-A5C9-2B6A-8A30A40ECFF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7" creationId="{CD776A41-1D05-E732-0D43-386E4488B59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8" creationId="{8FD3C0DB-6237-AC90-42D9-A29D8255826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19" creationId="{0783632B-D62E-B60A-7079-2BAF4B9A854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0" creationId="{6E4C7332-C28F-C467-8916-3CEA13F406D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3" creationId="{149DAA51-E2CF-552B-EBFD-C1DE4286A91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4" creationId="{50DFA3AD-1F57-F8D1-3C2C-706EEAE1C2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5" creationId="{AB4DDCD4-B15E-B3E1-63D7-69D6F925966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6" creationId="{70C1A5CC-9F77-A133-6FC1-2AF7CF719D7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8" creationId="{02FF9C3D-907C-F3DB-22C2-91FB7F9528D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29" creationId="{8F482F07-D82F-E102-BCA4-B44696D03B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30" creationId="{F334BC8B-D695-3AC7-B644-F5875DB97DE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31" creationId="{B6B03BD9-2416-18C7-7A99-2EF47337690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32" creationId="{6D4CD7A3-57C4-799D-124F-E1C1B8D267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3185665" sldId="353"/>
            <ac:spMk id="33" creationId="{038240C1-049E-4D0C-38FE-E2CE00F58B2D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703185665" sldId="353"/>
            <ac:grpSpMk id="2" creationId="{70D1EEE7-D9AA-A872-95BD-186B664BC80C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703185665" sldId="353"/>
            <ac:grpSpMk id="10" creationId="{8B1EAE50-01AB-D145-BF4D-29171275DC92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703185665" sldId="353"/>
            <ac:grpSpMk id="16" creationId="{DBF4B6FF-B53B-96EA-CCBF-EA0926CA4CF6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703185665" sldId="353"/>
            <ac:grpSpMk id="22" creationId="{09B9339D-7D4C-4A90-900E-8F578A77DBC3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703185665" sldId="353"/>
            <ac:picMk id="6" creationId="{A5CB0C58-32E1-8D6B-A224-1A42B91FEB9E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703185665" sldId="353"/>
            <ac:picMk id="9" creationId="{ED1EADC0-D8F5-4A38-F354-F513B7EF3AFC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703185665" sldId="353"/>
            <ac:picMk id="15" creationId="{A6547CDA-BA4E-EB21-806C-25C0B72FF023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703185665" sldId="353"/>
            <ac:picMk id="21" creationId="{E5DE2076-0D5D-7BC3-7AEF-ED52E01E6D1A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703185665" sldId="353"/>
            <ac:picMk id="27" creationId="{D9FA1E2E-027C-4117-584A-8F915B05A701}"/>
          </ac:picMkLst>
        </pc:picChg>
      </pc:sldChg>
      <pc:sldChg chg="modSp del">
        <pc:chgData name="Christophe Ciccardini" userId="138b4acdefccca2c" providerId="LiveId" clId="{B898E79F-0119-4572-8435-0D96BB5A626F}" dt="2024-11-12T10:12:47.648" v="34" actId="47"/>
        <pc:sldMkLst>
          <pc:docMk/>
          <pc:sldMk cId="3276221537" sldId="354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76221537" sldId="354"/>
            <ac:spMk id="2" creationId="{0E2120C6-07AA-0AA5-9953-82ED643202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76221537" sldId="354"/>
            <ac:spMk id="6" creationId="{493D6DB5-805F-472B-07E6-FD95FBE008F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76221537" sldId="354"/>
            <ac:spMk id="7" creationId="{2E6C8E9F-C099-194C-360E-C2B70B4A883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76221537" sldId="354"/>
            <ac:spMk id="8" creationId="{E49F37B9-0A66-6FF5-1259-74775697DC4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76221537" sldId="354"/>
            <ac:spMk id="33" creationId="{6BEA0103-BE4F-B9FF-8C18-0B0701AC7344}"/>
          </ac:spMkLst>
        </pc:spChg>
      </pc:sldChg>
      <pc:sldChg chg="modSp del">
        <pc:chgData name="Christophe Ciccardini" userId="138b4acdefccca2c" providerId="LiveId" clId="{B898E79F-0119-4572-8435-0D96BB5A626F}" dt="2024-11-12T10:12:46.683" v="32" actId="47"/>
        <pc:sldMkLst>
          <pc:docMk/>
          <pc:sldMk cId="3425874499" sldId="365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38" creationId="{8FF9941D-9389-EE48-01A8-AF1F5443BE7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0" creationId="{B8F2CC5A-46E1-9A40-E160-6015E3D3AA7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2" creationId="{EC848225-DD1C-E26E-00A6-81A2635EE07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3" creationId="{C5AA9952-D19E-1342-D66E-3500B731B4C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4" creationId="{3FFF5014-41C1-EEE0-AECB-BA476E8389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5" creationId="{1D005A3C-3FB3-C009-59F3-AB6A39B5C81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6" creationId="{8955849B-1809-1294-A9A7-7C2AEF72972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7" creationId="{426A19A0-9C81-5132-DE6D-DA202699174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8" creationId="{7339C8A8-7FCC-FBD9-EA27-F7B8DC39794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49" creationId="{C0BCE6E4-9FD1-6063-31D8-C6ED0DD3B32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50" creationId="{E98F21F4-5BF4-4D99-BF54-22BBAC08660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51" creationId="{38BEA6C0-F287-7733-223D-A629E5AE3E8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52" creationId="{18C5031E-69C9-66B4-617E-26AC750CE66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53" creationId="{D90A6612-5C18-CA1B-9ADB-2CBB571D31A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25874499" sldId="365"/>
            <ac:spMk id="54" creationId="{0D5A6DA5-0948-6AF0-E215-D48EFE49E05F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425874499" sldId="365"/>
            <ac:grpSpMk id="37" creationId="{A07ECE7C-3FAC-DF0B-F213-5673F999B11C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425874499" sldId="365"/>
            <ac:grpSpMk id="39" creationId="{05F60EE6-D7A8-D7BF-A727-04A2DCC5E25B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425874499" sldId="365"/>
            <ac:picMk id="3" creationId="{3051D2DD-9963-942F-A13D-F985A64EBA91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425874499" sldId="365"/>
            <ac:picMk id="41" creationId="{9ECF4454-EE59-9FDB-0531-1DE71CB6C44A}"/>
          </ac:picMkLst>
        </pc:picChg>
      </pc:sldChg>
      <pc:sldChg chg="modSp del">
        <pc:chgData name="Christophe Ciccardini" userId="138b4acdefccca2c" providerId="LiveId" clId="{B898E79F-0119-4572-8435-0D96BB5A626F}" dt="2024-11-12T10:12:47.344" v="33" actId="47"/>
        <pc:sldMkLst>
          <pc:docMk/>
          <pc:sldMk cId="1565373310" sldId="371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2" creationId="{CF2568F7-F458-F720-5C12-BEADE161CAB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0" creationId="{B8F2CC5A-46E1-9A40-E160-6015E3D3AA7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3" creationId="{C5AA9952-D19E-1342-D66E-3500B731B4C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4" creationId="{3FFF5014-41C1-EEE0-AECB-BA476E8389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5" creationId="{1D005A3C-3FB3-C009-59F3-AB6A39B5C81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6" creationId="{8955849B-1809-1294-A9A7-7C2AEF72972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7" creationId="{426A19A0-9C81-5132-DE6D-DA202699174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8" creationId="{7339C8A8-7FCC-FBD9-EA27-F7B8DC39794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49" creationId="{C0BCE6E4-9FD1-6063-31D8-C6ED0DD3B32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50" creationId="{E98F21F4-5BF4-4D99-BF54-22BBAC08660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51" creationId="{38BEA6C0-F287-7733-223D-A629E5AE3E8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52" creationId="{18C5031E-69C9-66B4-617E-26AC750CE66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53" creationId="{D90A6612-5C18-CA1B-9ADB-2CBB571D31A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565373310" sldId="371"/>
            <ac:spMk id="54" creationId="{0D5A6DA5-0948-6AF0-E215-D48EFE49E05F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1565373310" sldId="371"/>
            <ac:grpSpMk id="39" creationId="{05F60EE6-D7A8-D7BF-A727-04A2DCC5E25B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1565373310" sldId="371"/>
            <ac:picMk id="41" creationId="{9ECF4454-EE59-9FDB-0531-1DE71CB6C44A}"/>
          </ac:picMkLst>
        </pc:picChg>
      </pc:sldChg>
      <pc:sldChg chg="modSp del">
        <pc:chgData name="Christophe Ciccardini" userId="138b4acdefccca2c" providerId="LiveId" clId="{B898E79F-0119-4572-8435-0D96BB5A626F}" dt="2024-11-12T10:12:50.617" v="45" actId="47"/>
        <pc:sldMkLst>
          <pc:docMk/>
          <pc:sldMk cId="832532024" sldId="37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26" creationId="{67A45F12-DFE6-7DFB-81B0-CDCBBA50B77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27" creationId="{BFC7E8E4-55EE-375A-2232-310AE58B46D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0" creationId="{819E1177-E1E8-600A-7521-D0AF0725C76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1" creationId="{DDF4CFAC-15D9-5A60-32B5-A96C1509F0E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2" creationId="{CCFB5FDF-002D-85DE-651B-4029621E888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3" creationId="{21EF176E-16FF-25B6-7C4C-A12AFD8B18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4" creationId="{21C95CB7-AB77-C3CC-93CE-ACA1682884B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6" creationId="{E191CFE1-45E2-02C3-5713-4E81CC41BD3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7" creationId="{0F6FD604-E73B-097C-ACE4-B6442650571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8" creationId="{FB4A1E82-D1C1-72BA-7EC3-657FE6AAC30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79" creationId="{ABC6F93B-4DAE-87E7-AD4E-EBD128AC109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32532024" sldId="373"/>
            <ac:spMk id="80" creationId="{0A540164-F888-8F5E-BA11-0CD19816D20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832532024" sldId="373"/>
            <ac:picMk id="17" creationId="{2D10D086-3564-88E7-E33E-9B787BF6F12B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832532024" sldId="373"/>
            <ac:picMk id="30" creationId="{BD7957D0-77F4-7106-8D14-D27177394031}"/>
          </ac:picMkLst>
        </pc:picChg>
      </pc:sldChg>
      <pc:sldChg chg="modSp del">
        <pc:chgData name="Christophe Ciccardini" userId="138b4acdefccca2c" providerId="LiveId" clId="{B898E79F-0119-4572-8435-0D96BB5A626F}" dt="2024-11-12T10:12:48.990" v="38" actId="47"/>
        <pc:sldMkLst>
          <pc:docMk/>
          <pc:sldMk cId="2966838498" sldId="374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66838498" sldId="374"/>
            <ac:spMk id="2" creationId="{BE1F1225-2775-F085-9327-8FADB2B7B9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66838498" sldId="374"/>
            <ac:spMk id="5" creationId="{389A03E1-D27E-1FB3-2026-C6478E99022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966838498" sldId="374"/>
            <ac:spMk id="8" creationId="{E6FF4F65-D2EB-71B7-7647-2AB3C824118B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66838498" sldId="374"/>
            <ac:picMk id="6" creationId="{FFFA41B3-AD4C-6E58-36DA-7EC7B9042A8F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66838498" sldId="374"/>
            <ac:picMk id="7" creationId="{41904675-A4A1-D7E5-6652-E2617A72321D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66838498" sldId="374"/>
            <ac:picMk id="9" creationId="{FE141A14-211F-831D-1324-507268C67AF3}"/>
          </ac:picMkLst>
        </pc:picChg>
      </pc:sldChg>
      <pc:sldChg chg="modSp del">
        <pc:chgData name="Christophe Ciccardini" userId="138b4acdefccca2c" providerId="LiveId" clId="{B898E79F-0119-4572-8435-0D96BB5A626F}" dt="2024-11-12T10:12:51.019" v="47" actId="47"/>
        <pc:sldMkLst>
          <pc:docMk/>
          <pc:sldMk cId="4067758730" sldId="378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3" creationId="{46E84248-03C9-642E-F922-D084946220D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" creationId="{07BAAB46-FA97-AF49-CF38-12DFC2C7949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8" creationId="{5976FA07-D043-BEA5-506D-A6E2FF157E1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10" creationId="{BBD8AC33-DE99-0077-009C-9717643F2A1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0" creationId="{819E1177-E1E8-600A-7521-D0AF0725C76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1" creationId="{DDF4CFAC-15D9-5A60-32B5-A96C1509F0E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2" creationId="{CCFB5FDF-002D-85DE-651B-4029621E888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3" creationId="{21EF176E-16FF-25B6-7C4C-A12AFD8B18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4" creationId="{21C95CB7-AB77-C3CC-93CE-ACA1682884B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6" creationId="{E191CFE1-45E2-02C3-5713-4E81CC41BD3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7" creationId="{0F6FD604-E73B-097C-ACE4-B6442650571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8" creationId="{FB4A1E82-D1C1-72BA-7EC3-657FE6AAC30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79" creationId="{ABC6F93B-4DAE-87E7-AD4E-EBD128AC109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067758730" sldId="378"/>
            <ac:spMk id="80" creationId="{0A540164-F888-8F5E-BA11-0CD19816D20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4067758730" sldId="378"/>
            <ac:picMk id="17" creationId="{2D10D086-3564-88E7-E33E-9B787BF6F12B}"/>
          </ac:picMkLst>
        </pc:picChg>
      </pc:sldChg>
      <pc:sldChg chg="modSp del">
        <pc:chgData name="Christophe Ciccardini" userId="138b4acdefccca2c" providerId="LiveId" clId="{B898E79F-0119-4572-8435-0D96BB5A626F}" dt="2024-11-12T10:12:50.843" v="46" actId="47"/>
        <pc:sldMkLst>
          <pc:docMk/>
          <pc:sldMk cId="3253440981" sldId="379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2" creationId="{AC47A4A7-2881-CCF6-21AD-D93D5087F8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3" creationId="{E3DBE4C1-8344-567F-0EBB-F2BC3246C92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5" creationId="{21F2B998-33CA-0C25-BA50-1F110D1E317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0" creationId="{819E1177-E1E8-600A-7521-D0AF0725C76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1" creationId="{DDF4CFAC-15D9-5A60-32B5-A96C1509F0E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2" creationId="{CCFB5FDF-002D-85DE-651B-4029621E888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3" creationId="{21EF176E-16FF-25B6-7C4C-A12AFD8B18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4" creationId="{21C95CB7-AB77-C3CC-93CE-ACA1682884B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6" creationId="{E191CFE1-45E2-02C3-5713-4E81CC41BD3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7" creationId="{0F6FD604-E73B-097C-ACE4-B6442650571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8" creationId="{FB4A1E82-D1C1-72BA-7EC3-657FE6AAC30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79" creationId="{ABC6F93B-4DAE-87E7-AD4E-EBD128AC109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53440981" sldId="379"/>
            <ac:spMk id="80" creationId="{0A540164-F888-8F5E-BA11-0CD19816D20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253440981" sldId="379"/>
            <ac:picMk id="17" creationId="{2D10D086-3564-88E7-E33E-9B787BF6F12B}"/>
          </ac:picMkLst>
        </pc:picChg>
      </pc:sldChg>
      <pc:sldChg chg="modSp del">
        <pc:chgData name="Christophe Ciccardini" userId="138b4acdefccca2c" providerId="LiveId" clId="{B898E79F-0119-4572-8435-0D96BB5A626F}" dt="2024-11-12T10:12:51.371" v="49" actId="47"/>
        <pc:sldMkLst>
          <pc:docMk/>
          <pc:sldMk cId="229742892" sldId="380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4" creationId="{AAD24DD2-2E5F-7E65-1824-12741E93B5D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5" creationId="{E6044D42-FBC8-3DD0-4ABB-607BDC32A1E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6" creationId="{325DBD2F-E432-964A-03CD-EDF06D1926E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" creationId="{B13F1CCE-0A28-8DA2-9BF5-50964B828A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0" creationId="{819E1177-E1E8-600A-7521-D0AF0725C76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1" creationId="{DDF4CFAC-15D9-5A60-32B5-A96C1509F0E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2" creationId="{CCFB5FDF-002D-85DE-651B-4029621E888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3" creationId="{21EF176E-16FF-25B6-7C4C-A12AFD8B18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4" creationId="{21C95CB7-AB77-C3CC-93CE-ACA1682884B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6" creationId="{E191CFE1-45E2-02C3-5713-4E81CC41BD3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7" creationId="{0F6FD604-E73B-097C-ACE4-B6442650571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8" creationId="{FB4A1E82-D1C1-72BA-7EC3-657FE6AAC30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79" creationId="{ABC6F93B-4DAE-87E7-AD4E-EBD128AC109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9742892" sldId="380"/>
            <ac:spMk id="80" creationId="{0A540164-F888-8F5E-BA11-0CD19816D20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29742892" sldId="380"/>
            <ac:picMk id="17" creationId="{2D10D086-3564-88E7-E33E-9B787BF6F12B}"/>
          </ac:picMkLst>
        </pc:picChg>
      </pc:sldChg>
      <pc:sldChg chg="modSp del">
        <pc:chgData name="Christophe Ciccardini" userId="138b4acdefccca2c" providerId="LiveId" clId="{B898E79F-0119-4572-8435-0D96BB5A626F}" dt="2024-11-12T10:12:51.211" v="48" actId="47"/>
        <pc:sldMkLst>
          <pc:docMk/>
          <pc:sldMk cId="3477435089" sldId="381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4" creationId="{4868DC84-B8AF-876D-2E27-BC75BF8B232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" creationId="{06B26280-B85E-71BD-2E0A-5FB24F04936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8" creationId="{325FF5CE-6A22-8F7A-7AF4-DAAF4BBE1B4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0" creationId="{819E1177-E1E8-600A-7521-D0AF0725C76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1" creationId="{DDF4CFAC-15D9-5A60-32B5-A96C1509F0E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2" creationId="{CCFB5FDF-002D-85DE-651B-4029621E888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3" creationId="{21EF176E-16FF-25B6-7C4C-A12AFD8B18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4" creationId="{21C95CB7-AB77-C3CC-93CE-ACA1682884B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6" creationId="{E191CFE1-45E2-02C3-5713-4E81CC41BD3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7" creationId="{0F6FD604-E73B-097C-ACE4-B6442650571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8" creationId="{FB4A1E82-D1C1-72BA-7EC3-657FE6AAC30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79" creationId="{ABC6F93B-4DAE-87E7-AD4E-EBD128AC109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477435089" sldId="381"/>
            <ac:spMk id="80" creationId="{0A540164-F888-8F5E-BA11-0CD19816D20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477435089" sldId="381"/>
            <ac:picMk id="17" creationId="{2D10D086-3564-88E7-E33E-9B787BF6F12B}"/>
          </ac:picMkLst>
        </pc:picChg>
      </pc:sldChg>
      <pc:sldChg chg="modSp del modNotes">
        <pc:chgData name="Christophe Ciccardini" userId="138b4acdefccca2c" providerId="LiveId" clId="{B898E79F-0119-4572-8435-0D96BB5A626F}" dt="2024-11-12T10:12:39.438" v="13" actId="47"/>
        <pc:sldMkLst>
          <pc:docMk/>
          <pc:sldMk cId="4248796957" sldId="38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248796957" sldId="383"/>
            <ac:spMk id="2" creationId="{9A7A4644-319E-6CDD-A058-0CA933A62CA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4248796957" sldId="383"/>
            <ac:spMk id="4" creationId="{FC8E1635-D7BC-46BD-F640-3B93C954A43D}"/>
          </ac:spMkLst>
        </pc:spChg>
      </pc:sldChg>
      <pc:sldChg chg="modSp del">
        <pc:chgData name="Christophe Ciccardini" userId="138b4acdefccca2c" providerId="LiveId" clId="{B898E79F-0119-4572-8435-0D96BB5A626F}" dt="2024-11-12T10:12:49.436" v="40" actId="47"/>
        <pc:sldMkLst>
          <pc:docMk/>
          <pc:sldMk cId="2917338595" sldId="388"/>
        </pc:sldMkLst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17338595" sldId="388"/>
            <ac:picMk id="2" creationId="{B701F8A4-6464-C4DE-C29D-A7DB6DFBA433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17338595" sldId="388"/>
            <ac:picMk id="3" creationId="{0E0A976C-756E-4C2D-BAAF-456C6BE52F81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17338595" sldId="388"/>
            <ac:picMk id="4" creationId="{AD66A99F-808D-C831-2651-DE6FFAB96AE4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17338595" sldId="388"/>
            <ac:picMk id="7" creationId="{CEA0CD41-F62B-03ED-3234-B39D47830F76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917338595" sldId="388"/>
            <ac:picMk id="15" creationId="{8E95AF59-B135-F5FC-81D0-B297382C8644}"/>
          </ac:picMkLst>
        </pc:picChg>
      </pc:sldChg>
      <pc:sldChg chg="modSp del">
        <pc:chgData name="Christophe Ciccardini" userId="138b4acdefccca2c" providerId="LiveId" clId="{B898E79F-0119-4572-8435-0D96BB5A626F}" dt="2024-11-12T10:12:49.596" v="41" actId="47"/>
        <pc:sldMkLst>
          <pc:docMk/>
          <pc:sldMk cId="2840203820" sldId="389"/>
        </pc:sldMkLst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840203820" sldId="389"/>
            <ac:picMk id="13" creationId="{86BAAC2A-AE95-28D2-2635-7E0D15498221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840203820" sldId="389"/>
            <ac:picMk id="19" creationId="{90474BDC-9B41-434A-7D6D-C9554EEAD4BC}"/>
          </ac:picMkLst>
        </pc:picChg>
      </pc:sldChg>
      <pc:sldChg chg="modSp del">
        <pc:chgData name="Christophe Ciccardini" userId="138b4acdefccca2c" providerId="LiveId" clId="{B898E79F-0119-4572-8435-0D96BB5A626F}" dt="2024-11-12T10:12:49.261" v="39" actId="47"/>
        <pc:sldMkLst>
          <pc:docMk/>
          <pc:sldMk cId="2313300174" sldId="390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13300174" sldId="390"/>
            <ac:spMk id="2" creationId="{BE1F1225-2775-F085-9327-8FADB2B7B9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13300174" sldId="390"/>
            <ac:spMk id="5" creationId="{FBBEF31C-D6F6-7F59-C0BC-E4DD9876F7B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13300174" sldId="390"/>
            <ac:spMk id="8" creationId="{E6FF4F65-D2EB-71B7-7647-2AB3C824118B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313300174" sldId="390"/>
            <ac:picMk id="3" creationId="{2DAEA330-FF04-485A-F392-228781A9FBAC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313300174" sldId="390"/>
            <ac:picMk id="6" creationId="{DF43A32B-6045-99A3-F89E-4316A1B6AFD8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313300174" sldId="390"/>
            <ac:picMk id="7" creationId="{41904675-A4A1-D7E5-6652-E2617A72321D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313300174" sldId="390"/>
            <ac:picMk id="9" creationId="{0996B4D4-FC44-0509-5B0B-347D3B3BBF8D}"/>
          </ac:picMkLst>
        </pc:picChg>
      </pc:sldChg>
      <pc:sldChg chg="modSp del">
        <pc:chgData name="Christophe Ciccardini" userId="138b4acdefccca2c" providerId="LiveId" clId="{B898E79F-0119-4572-8435-0D96BB5A626F}" dt="2024-11-12T10:12:49.788" v="42" actId="47"/>
        <pc:sldMkLst>
          <pc:docMk/>
          <pc:sldMk cId="2409329968" sldId="391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09329968" sldId="391"/>
            <ac:spMk id="2" creationId="{BE1F1225-2775-F085-9327-8FADB2B7B9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409329968" sldId="391"/>
            <ac:spMk id="10" creationId="{21F30F81-4F80-18D2-934D-912F4560D77C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409329968" sldId="391"/>
            <ac:picMk id="4" creationId="{CB50624D-7533-4FD4-3C4E-13C0E8C7C427}"/>
          </ac:picMkLst>
        </pc:picChg>
      </pc:sldChg>
      <pc:sldChg chg="modSp del">
        <pc:chgData name="Christophe Ciccardini" userId="138b4acdefccca2c" providerId="LiveId" clId="{B898E79F-0119-4572-8435-0D96BB5A626F}" dt="2024-11-12T10:12:44.611" v="25" actId="47"/>
        <pc:sldMkLst>
          <pc:docMk/>
          <pc:sldMk cId="3709677906" sldId="392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" creationId="{39027E4C-0581-AD2A-5E8A-5C381CD1C79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3" creationId="{CE104D2A-944D-F373-9B2F-B51CBAA3A1F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4" creationId="{DD291FD9-2BB8-CD6D-2C9A-EEDF8FC140C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5" creationId="{06A4D041-0E5F-D2FF-303A-4AE3AB4E51D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6" creationId="{AC2E1EB5-867E-A654-588D-B63C7341FD4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7" creationId="{53FB6A1C-CCCC-A5FB-542D-A18814D49E3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8" creationId="{A482CB85-BEDA-1123-96AD-33DE4A071A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9" creationId="{28CDA48A-9274-4032-920B-3E3FB97ACA6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10" creationId="{D3884297-B5CE-A6F7-831D-31396DB0A15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11" creationId="{A3BB229A-D39C-5081-D2FA-319AC15F3F6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709677906" sldId="392"/>
            <ac:spMk id="288" creationId="{E0BF9D07-704E-9388-1F72-D4503A17B89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709677906" sldId="392"/>
            <ac:picMk id="12" creationId="{7F342698-13AC-66F7-B9C4-95BFFA9B24E0}"/>
          </ac:picMkLst>
        </pc:picChg>
      </pc:sldChg>
      <pc:sldChg chg="modSp del">
        <pc:chgData name="Christophe Ciccardini" userId="138b4acdefccca2c" providerId="LiveId" clId="{B898E79F-0119-4572-8435-0D96BB5A626F}" dt="2024-11-12T10:12:44.854" v="26" actId="47"/>
        <pc:sldMkLst>
          <pc:docMk/>
          <pc:sldMk cId="3224738078" sldId="39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" creationId="{39027E4C-0581-AD2A-5E8A-5C381CD1C79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3" creationId="{CE104D2A-944D-F373-9B2F-B51CBAA3A1F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4" creationId="{DD291FD9-2BB8-CD6D-2C9A-EEDF8FC140C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5" creationId="{06A4D041-0E5F-D2FF-303A-4AE3AB4E51D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6" creationId="{AC2E1EB5-867E-A654-588D-B63C7341FD4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7" creationId="{53FB6A1C-CCCC-A5FB-542D-A18814D49E3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8" creationId="{A482CB85-BEDA-1123-96AD-33DE4A071A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9" creationId="{28CDA48A-9274-4032-920B-3E3FB97ACA6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0" creationId="{D3884297-B5CE-A6F7-831D-31396DB0A15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2" creationId="{70EED12E-8A1D-6BB6-B588-AAB3D707AB6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3" creationId="{925EAA21-EB60-7EF9-B5F4-D1B7876CF08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4" creationId="{2C75F96C-3969-3BFA-C53B-AB3CDEE8892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5" creationId="{C317963C-CC8E-F2A9-D69A-0CD1AECF696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6" creationId="{50674028-925B-0EEC-71BD-43FC484E1B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7" creationId="{36DA67BC-D8D4-E0B9-C362-2D39730D82E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8" creationId="{8C66C2B1-89CE-C7C1-759A-CA4524E3403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19" creationId="{1F48387B-0118-7D73-8EDC-5B68AA330E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0" creationId="{D8F24A68-39AF-77A6-803C-B19C043FC2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1" creationId="{4B0D5DCD-1012-8453-8197-3E2E1FC1710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224738078" sldId="393"/>
            <ac:spMk id="288" creationId="{E0BF9D07-704E-9388-1F72-D4503A17B89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224738078" sldId="393"/>
            <ac:picMk id="11" creationId="{C6C7F5C8-A94A-36CB-DC0F-AEF2CE4BCFE5}"/>
          </ac:picMkLst>
        </pc:picChg>
      </pc:sldChg>
      <pc:sldChg chg="modSp del">
        <pc:chgData name="Christophe Ciccardini" userId="138b4acdefccca2c" providerId="LiveId" clId="{B898E79F-0119-4572-8435-0D96BB5A626F}" dt="2024-11-12T10:12:45.095" v="27" actId="47"/>
        <pc:sldMkLst>
          <pc:docMk/>
          <pc:sldMk cId="987147018" sldId="394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" creationId="{39027E4C-0581-AD2A-5E8A-5C381CD1C79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3" creationId="{CE104D2A-944D-F373-9B2F-B51CBAA3A1F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4" creationId="{DD291FD9-2BB8-CD6D-2C9A-EEDF8FC140C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5" creationId="{06A4D041-0E5F-D2FF-303A-4AE3AB4E51D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6" creationId="{AC2E1EB5-867E-A654-588D-B63C7341FD4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7" creationId="{53FB6A1C-CCCC-A5FB-542D-A18814D49E3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8" creationId="{A482CB85-BEDA-1123-96AD-33DE4A071A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9" creationId="{28CDA48A-9274-4032-920B-3E3FB97ACA6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0" creationId="{D3884297-B5CE-A6F7-831D-31396DB0A15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1" creationId="{42F22C05-4728-F8DF-2F5E-FFE77AA12F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2" creationId="{70EED12E-8A1D-6BB6-B588-AAB3D707AB6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3" creationId="{925EAA21-EB60-7EF9-B5F4-D1B7876CF08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4" creationId="{2C75F96C-3969-3BFA-C53B-AB3CDEE8892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5" creationId="{C317963C-CC8E-F2A9-D69A-0CD1AECF696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6" creationId="{50674028-925B-0EEC-71BD-43FC484E1B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7" creationId="{36DA67BC-D8D4-E0B9-C362-2D39730D82E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8" creationId="{8C66C2B1-89CE-C7C1-759A-CA4524E3403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19" creationId="{1F48387B-0118-7D73-8EDC-5B68AA330E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0" creationId="{D8F24A68-39AF-77A6-803C-B19C043FC2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2" creationId="{F86A5E0B-F517-B382-5197-FDF43E2423F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" creationId="{BF6276F9-163D-2679-475A-7E9FB0F6E8C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4" creationId="{47D2D8AF-3F36-2DBF-B29C-6621EA1F62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5" creationId="{F5D68C3F-C043-5146-1CC4-90CAB4D9908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6" creationId="{4CAE84F2-C8C7-CE84-DD71-7D12CD8B2E6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7" creationId="{8EFAC230-A1AC-8E41-9B13-FB416C4D26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8" creationId="{8A4B9C8B-FC1B-BC22-2497-63E5C482CD0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9" creationId="{4D6E00C4-661B-4BF2-E931-CB44D168126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30" creationId="{D4C710B1-10AB-3D43-B1C8-917F3EF1512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987147018" sldId="394"/>
            <ac:spMk id="288" creationId="{E0BF9D07-704E-9388-1F72-D4503A17B89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987147018" sldId="394"/>
            <ac:picMk id="21" creationId="{ABECB692-84CB-C7BB-5546-7C6F564E201F}"/>
          </ac:picMkLst>
        </pc:picChg>
      </pc:sldChg>
      <pc:sldChg chg="modSp del">
        <pc:chgData name="Christophe Ciccardini" userId="138b4acdefccca2c" providerId="LiveId" clId="{B898E79F-0119-4572-8435-0D96BB5A626F}" dt="2024-11-12T10:12:45.300" v="28" actId="47"/>
        <pc:sldMkLst>
          <pc:docMk/>
          <pc:sldMk cId="1131114622" sldId="395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" creationId="{39027E4C-0581-AD2A-5E8A-5C381CD1C79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" creationId="{CE104D2A-944D-F373-9B2F-B51CBAA3A1F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4" creationId="{DD291FD9-2BB8-CD6D-2C9A-EEDF8FC140C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5" creationId="{06A4D041-0E5F-D2FF-303A-4AE3AB4E51D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6" creationId="{AC2E1EB5-867E-A654-588D-B63C7341FD4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7" creationId="{53FB6A1C-CCCC-A5FB-542D-A18814D49E3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8" creationId="{A482CB85-BEDA-1123-96AD-33DE4A071A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9" creationId="{28CDA48A-9274-4032-920B-3E3FB97ACA6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0" creationId="{D3884297-B5CE-A6F7-831D-31396DB0A15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1" creationId="{42F22C05-4728-F8DF-2F5E-FFE77AA12F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2" creationId="{70EED12E-8A1D-6BB6-B588-AAB3D707AB6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3" creationId="{925EAA21-EB60-7EF9-B5F4-D1B7876CF08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4" creationId="{2C75F96C-3969-3BFA-C53B-AB3CDEE8892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5" creationId="{C317963C-CC8E-F2A9-D69A-0CD1AECF696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6" creationId="{50674028-925B-0EEC-71BD-43FC484E1B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7" creationId="{36DA67BC-D8D4-E0B9-C362-2D39730D82E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8" creationId="{8C66C2B1-89CE-C7C1-759A-CA4524E3403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19" creationId="{1F48387B-0118-7D73-8EDC-5B68AA330E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0" creationId="{D8F24A68-39AF-77A6-803C-B19C043FC2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1" creationId="{B017812B-0C9D-BEEF-3AE0-41AF4538DA9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2" creationId="{F86A5E0B-F517-B382-5197-FDF43E2423F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" creationId="{BF6276F9-163D-2679-475A-7E9FB0F6E8C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4" creationId="{47D2D8AF-3F36-2DBF-B29C-6621EA1F62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5" creationId="{F5D68C3F-C043-5146-1CC4-90CAB4D9908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6" creationId="{4CAE84F2-C8C7-CE84-DD71-7D12CD8B2E6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7" creationId="{8EFAC230-A1AC-8E41-9B13-FB416C4D26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8" creationId="{8A4B9C8B-FC1B-BC22-2497-63E5C482CD0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9" creationId="{4D6E00C4-661B-4BF2-E931-CB44D168126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1" creationId="{CEB6BE6C-C7D8-0C80-319D-3C7AAE4926A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2" creationId="{56CDFA0B-E4FF-47FD-371D-B4B39134B5B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3" creationId="{23072780-3375-D15E-0587-60E57B29153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4" creationId="{80417EAF-A861-3865-B673-F3C5CE1C70B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5" creationId="{8380A3DF-75C7-8A73-7083-A771EA2FC28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6" creationId="{DF48468E-8828-F32B-22BC-A15AF6529EF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7" creationId="{DEB6AD92-07CD-6FD7-F4C9-0F3321C10AE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8" creationId="{6027481E-9884-A463-64A9-69AB6BA815A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39" creationId="{F42DFEF9-DDCA-520E-A34A-7FF0591C449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131114622" sldId="395"/>
            <ac:spMk id="288" creationId="{E0BF9D07-704E-9388-1F72-D4503A17B89A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1131114622" sldId="395"/>
            <ac:picMk id="30" creationId="{60061128-4948-18AB-4C26-9D9D9F0410BB}"/>
          </ac:picMkLst>
        </pc:picChg>
      </pc:sldChg>
      <pc:sldChg chg="modSp del">
        <pc:chgData name="Christophe Ciccardini" userId="138b4acdefccca2c" providerId="LiveId" clId="{B898E79F-0119-4572-8435-0D96BB5A626F}" dt="2024-11-12T10:12:45.501" v="29" actId="47"/>
        <pc:sldMkLst>
          <pc:docMk/>
          <pc:sldMk cId="3664075557" sldId="397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" creationId="{F90E8C5B-90B5-98DD-D0E4-B34DC86279D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3" creationId="{EC9873BF-FAC1-5A99-8E6D-557399B7C90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4" creationId="{03FE35F0-F86A-7676-1FD6-C0C2CC491E3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5" creationId="{DBDD2CE1-B6D6-58F2-DF2F-26266076DC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6" creationId="{88EB0A49-748D-4553-3090-56944654CB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7" creationId="{55251B89-4011-A781-78A9-CE8E4849A77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8" creationId="{32795409-393F-AC6D-8E85-805BC41EDC9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9" creationId="{97825FD5-7A47-B6BC-BA07-657D97CEE80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0" creationId="{4ACFDA7C-6295-3226-6410-718F0ECA6C8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1" creationId="{81366665-FE60-FD33-90CC-BFBFA65D2E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3" creationId="{B59139FA-2828-E17E-A835-917249B833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4" creationId="{8C416D58-F84C-23F7-CBFC-701267211A3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5" creationId="{E709A866-3CF9-36B8-35F7-61F1A9792DB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6" creationId="{26597459-1117-297F-51FB-B9901E76000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7" creationId="{8A587517-0796-9839-051B-AC322E0D93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8" creationId="{F473A3DF-FD3C-BF21-42CA-B685DFF718D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19" creationId="{D9D5F2FC-F335-E700-E62F-1C7D71EFEA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0" creationId="{41315D6D-E6D0-3EC8-D763-69F438FCD10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1" creationId="{8C1514F1-B6B3-A68B-C7D9-E6EC5371AEF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48" creationId="{24B9EED4-405D-702D-8712-550F8293671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0" creationId="{CB4F2DB8-A4C8-E341-A68F-2C5EF630A71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1" creationId="{A785D75B-0BCD-82D7-F8A4-5E7CA82F322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2" creationId="{65996A89-933F-C77E-EFFD-DB19F9C8FE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3" creationId="{E7E1C80B-1BAD-0B5A-8DE4-23A17C2B314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4" creationId="{90E1B525-40FF-67CF-20DE-6BBC0583E44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5" creationId="{1C03A793-13B0-61B3-27D0-4A5FA03373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6" creationId="{E5421813-0C3B-BED5-FE15-13C92828B8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7" creationId="{97F5CB1F-1762-3158-7633-3C951928C4B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8" creationId="{43B5286E-55A7-9A26-B9CA-28815C4C3C4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59" creationId="{6A6FAA3E-3661-2E7E-228F-A682A88968E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1" creationId="{64E6E6EF-ECDB-C5D1-F90C-0E5C4EE3CA2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6" creationId="{C7FF31D2-E600-CA1A-B521-0860C429A1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7" creationId="{DFCAA02A-1A2A-0007-6C8E-27E890997C9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8" creationId="{186B36D4-F80F-4486-5EBB-46873D3C7A8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69" creationId="{BDA746A2-53C4-DDCA-D378-76BCD47A7D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70" creationId="{A03929B8-55A3-AE0A-88A0-AE873D8954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71" creationId="{9D5AA8C0-9B00-760A-B4C4-F595DF0CD7A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77" creationId="{DA074056-5383-9A32-B093-F47EA9417B1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78" creationId="{78C23129-26F6-E7F6-998A-43F1A9736D6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79" creationId="{4A777538-865D-936D-DA29-8AD6AFCB5A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82" creationId="{0133D744-5313-4B84-E853-1103DDB97A1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83" creationId="{06CDBDE4-3126-9322-1671-A0AED922C99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85" creationId="{DC3C3732-EA5D-D678-D208-2AD57DB66BD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88" creationId="{E0BF9D07-704E-9388-1F72-D4503A17B89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91" creationId="{465175ED-CF5E-1E32-1837-590E9BE28B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92" creationId="{75420693-A073-06F4-9C2C-9B54115D7C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4075557" sldId="397"/>
            <ac:spMk id="293" creationId="{1B7FC8B2-7B79-5021-974C-FA8FC55423D2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664075557" sldId="397"/>
            <ac:picMk id="12" creationId="{65171C94-1863-59DE-7425-05DB34754A5B}"/>
          </ac:picMkLst>
        </pc:picChg>
      </pc:sldChg>
      <pc:sldChg chg="modSp del">
        <pc:chgData name="Christophe Ciccardini" userId="138b4acdefccca2c" providerId="LiveId" clId="{B898E79F-0119-4572-8435-0D96BB5A626F}" dt="2024-11-12T10:12:45.751" v="30" actId="47"/>
        <pc:sldMkLst>
          <pc:docMk/>
          <pc:sldMk cId="3564604338" sldId="398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" creationId="{F90E8C5B-90B5-98DD-D0E4-B34DC86279D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3" creationId="{EC9873BF-FAC1-5A99-8E6D-557399B7C90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4" creationId="{03FE35F0-F86A-7676-1FD6-C0C2CC491E3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5" creationId="{DBDD2CE1-B6D6-58F2-DF2F-26266076DC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6" creationId="{88EB0A49-748D-4553-3090-56944654CB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7" creationId="{55251B89-4011-A781-78A9-CE8E4849A77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8" creationId="{32795409-393F-AC6D-8E85-805BC41EDC9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9" creationId="{97825FD5-7A47-B6BC-BA07-657D97CEE80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0" creationId="{4ACFDA7C-6295-3226-6410-718F0ECA6C8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1" creationId="{81366665-FE60-FD33-90CC-BFBFA65D2E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2" creationId="{9216B11D-82AF-F803-062E-AE2B754F0C4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3" creationId="{B59139FA-2828-E17E-A835-917249B833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4" creationId="{8C416D58-F84C-23F7-CBFC-701267211A3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5" creationId="{E709A866-3CF9-36B8-35F7-61F1A9792DB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6" creationId="{26597459-1117-297F-51FB-B9901E76000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7" creationId="{8A587517-0796-9839-051B-AC322E0D93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8" creationId="{F473A3DF-FD3C-BF21-42CA-B685DFF718D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19" creationId="{D9D5F2FC-F335-E700-E62F-1C7D71EFEA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0" creationId="{41315D6D-E6D0-3EC8-D763-69F438FCD10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2" creationId="{B7644C58-C478-2102-0EE4-31AA473B5D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48" creationId="{24B9EED4-405D-702D-8712-550F8293671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0" creationId="{CB4F2DB8-A4C8-E341-A68F-2C5EF630A71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1" creationId="{A785D75B-0BCD-82D7-F8A4-5E7CA82F322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2" creationId="{65996A89-933F-C77E-EFFD-DB19F9C8FE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3" creationId="{E7E1C80B-1BAD-0B5A-8DE4-23A17C2B314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4" creationId="{90E1B525-40FF-67CF-20DE-6BBC0583E44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5" creationId="{1C03A793-13B0-61B3-27D0-4A5FA03373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6" creationId="{E5421813-0C3B-BED5-FE15-13C92828B8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7" creationId="{97F5CB1F-1762-3158-7633-3C951928C4B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8" creationId="{43B5286E-55A7-9A26-B9CA-28815C4C3C4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59" creationId="{6A6FAA3E-3661-2E7E-228F-A682A88968E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1" creationId="{64E6E6EF-ECDB-C5D1-F90C-0E5C4EE3CA2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6" creationId="{C7FF31D2-E600-CA1A-B521-0860C429A1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7" creationId="{DFCAA02A-1A2A-0007-6C8E-27E890997C9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8" creationId="{186B36D4-F80F-4486-5EBB-46873D3C7A8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69" creationId="{BDA746A2-53C4-DDCA-D378-76BCD47A7D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70" creationId="{A03929B8-55A3-AE0A-88A0-AE873D8954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71" creationId="{9D5AA8C0-9B00-760A-B4C4-F595DF0CD7A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77" creationId="{DA074056-5383-9A32-B093-F47EA9417B1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78" creationId="{78C23129-26F6-E7F6-998A-43F1A9736D6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79" creationId="{4A777538-865D-936D-DA29-8AD6AFCB5A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82" creationId="{0133D744-5313-4B84-E853-1103DDB97A1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83" creationId="{06CDBDE4-3126-9322-1671-A0AED922C99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85" creationId="{DC3C3732-EA5D-D678-D208-2AD57DB66BD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88" creationId="{E0BF9D07-704E-9388-1F72-D4503A17B89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91" creationId="{465175ED-CF5E-1E32-1837-590E9BE28B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92" creationId="{75420693-A073-06F4-9C2C-9B54115D7C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564604338" sldId="398"/>
            <ac:spMk id="293" creationId="{1B7FC8B2-7B79-5021-974C-FA8FC55423D2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564604338" sldId="398"/>
            <ac:picMk id="21" creationId="{26C3F6E9-C7C0-E03A-C3DB-C1A08BB82763}"/>
          </ac:picMkLst>
        </pc:picChg>
      </pc:sldChg>
      <pc:sldChg chg="modSp del">
        <pc:chgData name="Christophe Ciccardini" userId="138b4acdefccca2c" providerId="LiveId" clId="{B898E79F-0119-4572-8435-0D96BB5A626F}" dt="2024-11-12T10:12:46.276" v="31" actId="47"/>
        <pc:sldMkLst>
          <pc:docMk/>
          <pc:sldMk cId="2214352008" sldId="399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" creationId="{F90E8C5B-90B5-98DD-D0E4-B34DC86279D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3" creationId="{EC9873BF-FAC1-5A99-8E6D-557399B7C90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4" creationId="{03FE35F0-F86A-7676-1FD6-C0C2CC491E3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5" creationId="{DBDD2CE1-B6D6-58F2-DF2F-26266076DC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6" creationId="{88EB0A49-748D-4553-3090-56944654CB3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7" creationId="{55251B89-4011-A781-78A9-CE8E4849A77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8" creationId="{32795409-393F-AC6D-8E85-805BC41EDC9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9" creationId="{97825FD5-7A47-B6BC-BA07-657D97CEE80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0" creationId="{4ACFDA7C-6295-3226-6410-718F0ECA6C8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1" creationId="{81366665-FE60-FD33-90CC-BFBFA65D2E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2" creationId="{9216B11D-82AF-F803-062E-AE2B754F0C4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3" creationId="{B59139FA-2828-E17E-A835-917249B833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4" creationId="{8C416D58-F84C-23F7-CBFC-701267211A3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5" creationId="{E709A866-3CF9-36B8-35F7-61F1A9792DB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6" creationId="{26597459-1117-297F-51FB-B9901E76000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7" creationId="{8A587517-0796-9839-051B-AC322E0D939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8" creationId="{F473A3DF-FD3C-BF21-42CA-B685DFF718D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19" creationId="{D9D5F2FC-F335-E700-E62F-1C7D71EFEA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0" creationId="{41315D6D-E6D0-3EC8-D763-69F438FCD10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2" creationId="{B7644C58-C478-2102-0EE4-31AA473B5D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2" creationId="{DED885FE-A435-6DE7-F9CB-024A0A208CC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3" creationId="{72840A1C-B92E-6F6A-D955-90C15241F86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4" creationId="{CB900876-A422-F349-9216-4B77C1776BA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5" creationId="{39BA886F-A491-D502-67AE-E6A70186191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6" creationId="{54B272B1-856C-533A-FE85-71A6944C41B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7" creationId="{2927360D-CEA8-D05A-9DD2-53903738092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38" creationId="{694D2F52-9E71-C289-F7C8-29A9843D59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48" creationId="{24B9EED4-405D-702D-8712-550F8293671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0" creationId="{CB4F2DB8-A4C8-E341-A68F-2C5EF630A71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1" creationId="{A785D75B-0BCD-82D7-F8A4-5E7CA82F322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2" creationId="{65996A89-933F-C77E-EFFD-DB19F9C8FEC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3" creationId="{E7E1C80B-1BAD-0B5A-8DE4-23A17C2B314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4" creationId="{90E1B525-40FF-67CF-20DE-6BBC0583E44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5" creationId="{1C03A793-13B0-61B3-27D0-4A5FA03373E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6" creationId="{E5421813-0C3B-BED5-FE15-13C92828B8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7" creationId="{97F5CB1F-1762-3158-7633-3C951928C4B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8" creationId="{43B5286E-55A7-9A26-B9CA-28815C4C3C4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59" creationId="{6A6FAA3E-3661-2E7E-228F-A682A88968E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0" creationId="{80B4D550-3D62-6CAF-0F1A-178296F887B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1" creationId="{64E6E6EF-ECDB-C5D1-F90C-0E5C4EE3CA2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2" creationId="{6D14E79A-0E2E-E24B-5011-8DB5A8E4984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3" creationId="{9ED05B77-D586-B4D3-C358-36EE843BDD5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4" creationId="{91972620-FED8-7087-C157-6BBF2E720BF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5" creationId="{1CC20CEE-2D28-02B0-C302-3F82BB541B5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6" creationId="{C7FF31D2-E600-CA1A-B521-0860C429A1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7" creationId="{DFCAA02A-1A2A-0007-6C8E-27E890997C9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8" creationId="{186B36D4-F80F-4486-5EBB-46873D3C7A8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69" creationId="{BDA746A2-53C4-DDCA-D378-76BCD47A7D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70" creationId="{A03929B8-55A3-AE0A-88A0-AE873D8954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71" creationId="{9D5AA8C0-9B00-760A-B4C4-F595DF0CD7A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77" creationId="{DA074056-5383-9A32-B093-F47EA9417B1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78" creationId="{78C23129-26F6-E7F6-998A-43F1A9736D6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79" creationId="{4A777538-865D-936D-DA29-8AD6AFCB5A7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80" creationId="{92156D1B-2456-899F-642E-DA860C41DE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82" creationId="{0133D744-5313-4B84-E853-1103DDB97A1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83" creationId="{06CDBDE4-3126-9322-1671-A0AED922C99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85" creationId="{DC3C3732-EA5D-D678-D208-2AD57DB66BD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86" creationId="{9D5A3B3A-5175-F64B-7236-ACC0D265D2E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88" creationId="{E0BF9D07-704E-9388-1F72-D4503A17B89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91" creationId="{465175ED-CF5E-1E32-1837-590E9BE28B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92" creationId="{75420693-A073-06F4-9C2C-9B54115D7C6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214352008" sldId="399"/>
            <ac:spMk id="293" creationId="{1B7FC8B2-7B79-5021-974C-FA8FC55423D2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2214352008" sldId="399"/>
            <ac:grpSpMk id="21" creationId="{355B9D0B-8E68-BD2D-1651-E9FAB1D1CB23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214352008" sldId="399"/>
            <ac:picMk id="23" creationId="{F2998EDE-34AB-D75E-913F-2ED8C2F47F47}"/>
          </ac:picMkLst>
        </pc:picChg>
      </pc:sldChg>
      <pc:sldChg chg="modSp del modNotes">
        <pc:chgData name="Christophe Ciccardini" userId="138b4acdefccca2c" providerId="LiveId" clId="{B898E79F-0119-4572-8435-0D96BB5A626F}" dt="2024-11-12T10:12:41.234" v="15" actId="47"/>
        <pc:sldMkLst>
          <pc:docMk/>
          <pc:sldMk cId="2021828999" sldId="401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021828999" sldId="401"/>
            <ac:spMk id="2" creationId="{8A3B39F7-A04B-0C9E-E764-93E576BBB1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021828999" sldId="401"/>
            <ac:spMk id="28" creationId="{3221EA3D-5F9C-9FE7-39B5-65B8E7CE8E7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021828999" sldId="401"/>
            <ac:spMk id="34" creationId="{3B1D1A63-1E14-44CF-D7A3-89C828C725C6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2021828999" sldId="401"/>
            <ac:grpSpMk id="26" creationId="{7F5244FF-C95D-4E82-8ADA-AFF73AF57B05}"/>
          </ac:grpSpMkLst>
        </pc:gr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021828999" sldId="401"/>
            <ac:picMk id="88" creationId="{4A12F7DE-C444-0ECC-77E9-8167B01C6D02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2021828999" sldId="401"/>
            <ac:cxnSpMk id="27" creationId="{06CED4E5-8B78-588D-68CE-E8E4C502FC7F}"/>
          </ac:cxnSpMkLst>
        </pc:cxnChg>
      </pc:sldChg>
      <pc:sldChg chg="addSp delSp modSp add del mod modClrScheme chgLayout">
        <pc:chgData name="Christophe Ciccardini" userId="138b4acdefccca2c" providerId="LiveId" clId="{B898E79F-0119-4572-8435-0D96BB5A626F}" dt="2024-11-12T14:17:07.975" v="1090" actId="47"/>
        <pc:sldMkLst>
          <pc:docMk/>
          <pc:sldMk cId="3089000168" sldId="406"/>
        </pc:sldMkLst>
        <pc:spChg chg="del mod">
          <ac:chgData name="Christophe Ciccardini" userId="138b4acdefccca2c" providerId="LiveId" clId="{B898E79F-0119-4572-8435-0D96BB5A626F}" dt="2024-11-12T13:46:22.357" v="714" actId="478"/>
          <ac:spMkLst>
            <pc:docMk/>
            <pc:sldMk cId="3089000168" sldId="406"/>
            <ac:spMk id="2" creationId="{FBAE9BD7-126A-AF3D-6D75-1A828DA95CC3}"/>
          </ac:spMkLst>
        </pc:spChg>
        <pc:spChg chg="add del mod ord">
          <ac:chgData name="Christophe Ciccardini" userId="138b4acdefccca2c" providerId="LiveId" clId="{B898E79F-0119-4572-8435-0D96BB5A626F}" dt="2024-11-12T12:26:29.772" v="202" actId="700"/>
          <ac:spMkLst>
            <pc:docMk/>
            <pc:sldMk cId="3089000168" sldId="406"/>
            <ac:spMk id="3" creationId="{779A60BD-633F-A3AC-41A7-1C1BFF781A9D}"/>
          </ac:spMkLst>
        </pc:spChg>
        <pc:spChg chg="add del mod">
          <ac:chgData name="Christophe Ciccardini" userId="138b4acdefccca2c" providerId="LiveId" clId="{B898E79F-0119-4572-8435-0D96BB5A626F}" dt="2024-11-12T12:29:53.703" v="205"/>
          <ac:spMkLst>
            <pc:docMk/>
            <pc:sldMk cId="3089000168" sldId="406"/>
            <ac:spMk id="4" creationId="{2C325BB1-2D5D-9182-092D-AC703041EB72}"/>
          </ac:spMkLst>
        </pc:spChg>
        <pc:spChg chg="add del mod">
          <ac:chgData name="Christophe Ciccardini" userId="138b4acdefccca2c" providerId="LiveId" clId="{B898E79F-0119-4572-8435-0D96BB5A626F}" dt="2024-11-12T12:34:11.289" v="213" actId="478"/>
          <ac:spMkLst>
            <pc:docMk/>
            <pc:sldMk cId="3089000168" sldId="406"/>
            <ac:spMk id="5" creationId="{F384C4FD-B7E9-2C40-163A-7DEBA6D8DF16}"/>
          </ac:spMkLst>
        </pc:spChg>
        <pc:spChg chg="add del mod">
          <ac:chgData name="Christophe Ciccardini" userId="138b4acdefccca2c" providerId="LiveId" clId="{B898E79F-0119-4572-8435-0D96BB5A626F}" dt="2024-11-12T12:38:34.475" v="268" actId="21"/>
          <ac:spMkLst>
            <pc:docMk/>
            <pc:sldMk cId="3089000168" sldId="406"/>
            <ac:spMk id="6" creationId="{3B439CA3-D187-7EDC-BFCD-5F99AD02AA2E}"/>
          </ac:spMkLst>
        </pc:spChg>
        <pc:spChg chg="add mod">
          <ac:chgData name="Christophe Ciccardini" userId="138b4acdefccca2c" providerId="LiveId" clId="{B898E79F-0119-4572-8435-0D96BB5A626F}" dt="2024-11-12T13:47:51.870" v="722" actId="6559"/>
          <ac:spMkLst>
            <pc:docMk/>
            <pc:sldMk cId="3089000168" sldId="406"/>
            <ac:spMk id="9" creationId="{C6F7CD0A-DD61-6E53-8986-46F3B3A5DA0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089000168" sldId="406"/>
            <ac:spMk id="18" creationId="{A7F6D912-DF06-ADC8-5B47-B7629A3CF93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089000168" sldId="406"/>
            <ac:spMk id="19" creationId="{F3E89772-3C03-1249-D98E-D7C22D6BDB0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089000168" sldId="406"/>
            <ac:spMk id="20" creationId="{6675E46D-91F5-C15F-AAA3-2EE7174B3500}"/>
          </ac:spMkLst>
        </pc:spChg>
        <pc:grpChg chg="del mod">
          <ac:chgData name="Christophe Ciccardini" userId="138b4acdefccca2c" providerId="LiveId" clId="{B898E79F-0119-4572-8435-0D96BB5A626F}" dt="2024-11-12T13:46:28.298" v="715" actId="478"/>
          <ac:grpSpMkLst>
            <pc:docMk/>
            <pc:sldMk cId="3089000168" sldId="406"/>
            <ac:grpSpMk id="17" creationId="{C89DB28F-B9D4-D468-5127-F126CCB297FB}"/>
          </ac:grpSpMkLst>
        </pc:grpChg>
        <pc:picChg chg="add mod">
          <ac:chgData name="Christophe Ciccardini" userId="138b4acdefccca2c" providerId="LiveId" clId="{B898E79F-0119-4572-8435-0D96BB5A626F}" dt="2024-11-12T14:11:57.477" v="1033" actId="1036"/>
          <ac:picMkLst>
            <pc:docMk/>
            <pc:sldMk cId="3089000168" sldId="406"/>
            <ac:picMk id="3" creationId="{943E0B9E-D479-EDDA-EC1E-4BC591E123B1}"/>
          </ac:picMkLst>
        </pc:picChg>
        <pc:picChg chg="add del mod">
          <ac:chgData name="Christophe Ciccardini" userId="138b4acdefccca2c" providerId="LiveId" clId="{B898E79F-0119-4572-8435-0D96BB5A626F}" dt="2024-11-12T14:03:52.286" v="742" actId="478"/>
          <ac:picMkLst>
            <pc:docMk/>
            <pc:sldMk cId="3089000168" sldId="406"/>
            <ac:picMk id="5" creationId="{08273CB9-F3A2-608F-D3CE-978265EF731D}"/>
          </ac:picMkLst>
        </pc:picChg>
        <pc:picChg chg="add del mod">
          <ac:chgData name="Christophe Ciccardini" userId="138b4acdefccca2c" providerId="LiveId" clId="{B898E79F-0119-4572-8435-0D96BB5A626F}" dt="2024-11-12T14:04:36.051" v="747" actId="478"/>
          <ac:picMkLst>
            <pc:docMk/>
            <pc:sldMk cId="3089000168" sldId="406"/>
            <ac:picMk id="7" creationId="{130476A2-4173-A511-627E-301C2F391D6E}"/>
          </ac:picMkLst>
        </pc:picChg>
        <pc:picChg chg="add del mod">
          <ac:chgData name="Christophe Ciccardini" userId="138b4acdefccca2c" providerId="LiveId" clId="{B898E79F-0119-4572-8435-0D96BB5A626F}" dt="2024-11-12T14:05:15.480" v="750" actId="478"/>
          <ac:picMkLst>
            <pc:docMk/>
            <pc:sldMk cId="3089000168" sldId="406"/>
            <ac:picMk id="10" creationId="{9A0DDC41-CFE3-EE1B-627C-535FAF413EAF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089000168" sldId="406"/>
            <ac:picMk id="12" creationId="{B0A3725B-4EE1-78B8-77F9-8D83B751CADD}"/>
          </ac:picMkLst>
        </pc:picChg>
        <pc:picChg chg="add del mod">
          <ac:chgData name="Christophe Ciccardini" userId="138b4acdefccca2c" providerId="LiveId" clId="{B898E79F-0119-4572-8435-0D96BB5A626F}" dt="2024-11-12T14:05:33.440" v="753" actId="478"/>
          <ac:picMkLst>
            <pc:docMk/>
            <pc:sldMk cId="3089000168" sldId="406"/>
            <ac:picMk id="13" creationId="{6840C672-41C9-E27A-2999-848CE8C8445B}"/>
          </ac:picMkLst>
        </pc:picChg>
        <pc:picChg chg="add del mod">
          <ac:chgData name="Christophe Ciccardini" userId="138b4acdefccca2c" providerId="LiveId" clId="{B898E79F-0119-4572-8435-0D96BB5A626F}" dt="2024-11-12T14:08:34.513" v="755" actId="478"/>
          <ac:picMkLst>
            <pc:docMk/>
            <pc:sldMk cId="3089000168" sldId="406"/>
            <ac:picMk id="16" creationId="{669751B5-65A1-FF29-7DD8-D70CFD674224}"/>
          </ac:picMkLst>
        </pc:picChg>
        <pc:cxnChg chg="add del mod">
          <ac:chgData name="Christophe Ciccardini" userId="138b4acdefccca2c" providerId="LiveId" clId="{B898E79F-0119-4572-8435-0D96BB5A626F}" dt="2024-11-12T12:53:57.567" v="472" actId="21"/>
          <ac:cxnSpMkLst>
            <pc:docMk/>
            <pc:sldMk cId="3089000168" sldId="406"/>
            <ac:cxnSpMk id="8" creationId="{FC680491-9004-1FA3-0DEB-A6012AE495E6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3089000168" sldId="406"/>
            <ac:cxnSpMk id="21" creationId="{F5657B0D-49D6-6EA2-ABCC-BE9DC5C2E7D2}"/>
          </ac:cxnSpMkLst>
        </pc:cxnChg>
      </pc:sldChg>
      <pc:sldChg chg="delSp modSp del mod">
        <pc:chgData name="Christophe Ciccardini" userId="138b4acdefccca2c" providerId="LiveId" clId="{B898E79F-0119-4572-8435-0D96BB5A626F}" dt="2024-11-12T10:12:34.903" v="3" actId="47"/>
        <pc:sldMkLst>
          <pc:docMk/>
          <pc:sldMk cId="557491543" sldId="407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557491543" sldId="407"/>
            <ac:spMk id="2" creationId="{FBAE9BD7-126A-AF3D-6D75-1A828DA95CC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557491543" sldId="407"/>
            <ac:spMk id="3" creationId="{4CC69C6D-499D-B19F-ED13-4137A08F0EF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557491543" sldId="407"/>
            <ac:spMk id="4" creationId="{0C2FB41E-BC7E-91A5-E983-DDFEED19BD6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557491543" sldId="407"/>
            <ac:spMk id="5" creationId="{698F1393-8BD8-777B-27C5-743E87F47800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557491543" sldId="407"/>
            <ac:grpSpMk id="7" creationId="{AE0DE61C-72A6-CE39-4B41-67040136003F}"/>
          </ac:grpSpMkLst>
        </pc:grpChg>
        <pc:picChg chg="del mod">
          <ac:chgData name="Christophe Ciccardini" userId="138b4acdefccca2c" providerId="LiveId" clId="{B898E79F-0119-4572-8435-0D96BB5A626F}" dt="2024-11-12T10:12:30.639" v="2" actId="478"/>
          <ac:picMkLst>
            <pc:docMk/>
            <pc:sldMk cId="557491543" sldId="407"/>
            <ac:picMk id="12" creationId="{B0A3725B-4EE1-78B8-77F9-8D83B751CADD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557491543" sldId="407"/>
            <ac:cxnSpMk id="6" creationId="{842226E3-AFCF-23F4-E722-EC5A6EFE584A}"/>
          </ac:cxnSpMkLst>
        </pc:cxnChg>
      </pc:sldChg>
      <pc:sldChg chg="addSp delSp modSp new mod chgLayout">
        <pc:chgData name="Christophe Ciccardini" userId="138b4acdefccca2c" providerId="LiveId" clId="{B898E79F-0119-4572-8435-0D96BB5A626F}" dt="2024-11-12T17:14:16.845" v="2016" actId="6264"/>
        <pc:sldMkLst>
          <pc:docMk/>
          <pc:sldMk cId="2632092865" sldId="407"/>
        </pc:sldMkLst>
        <pc:spChg chg="add del mod">
          <ac:chgData name="Christophe Ciccardini" userId="138b4acdefccca2c" providerId="LiveId" clId="{B898E79F-0119-4572-8435-0D96BB5A626F}" dt="2024-11-12T17:14:16.845" v="2016" actId="6264"/>
          <ac:spMkLst>
            <pc:docMk/>
            <pc:sldMk cId="2632092865" sldId="407"/>
            <ac:spMk id="2" creationId="{BA76D45D-3F22-AD78-C357-147B05174D57}"/>
          </ac:spMkLst>
        </pc:spChg>
        <pc:spChg chg="add del mod">
          <ac:chgData name="Christophe Ciccardini" userId="138b4acdefccca2c" providerId="LiveId" clId="{B898E79F-0119-4572-8435-0D96BB5A626F}" dt="2024-11-12T14:46:49.379" v="1576" actId="478"/>
          <ac:spMkLst>
            <pc:docMk/>
            <pc:sldMk cId="2632092865" sldId="407"/>
            <ac:spMk id="3" creationId="{9C9F8500-DDFF-5625-5212-973D4B289E00}"/>
          </ac:spMkLst>
        </pc:spChg>
        <pc:spChg chg="add mod">
          <ac:chgData name="Christophe Ciccardini" userId="138b4acdefccca2c" providerId="LiveId" clId="{B898E79F-0119-4572-8435-0D96BB5A626F}" dt="2024-11-12T14:36:39.389" v="1538"/>
          <ac:spMkLst>
            <pc:docMk/>
            <pc:sldMk cId="2632092865" sldId="407"/>
            <ac:spMk id="4" creationId="{A13F2D7E-BF77-A222-86F0-B3A421A8DD1C}"/>
          </ac:spMkLst>
        </pc:spChg>
        <pc:spChg chg="add mod ord">
          <ac:chgData name="Christophe Ciccardini" userId="138b4acdefccca2c" providerId="LiveId" clId="{B898E79F-0119-4572-8435-0D96BB5A626F}" dt="2024-11-12T17:14:16.845" v="2016" actId="6264"/>
          <ac:spMkLst>
            <pc:docMk/>
            <pc:sldMk cId="2632092865" sldId="407"/>
            <ac:spMk id="5" creationId="{17FD7368-C01B-375D-FA70-467B1B5789A1}"/>
          </ac:spMkLst>
        </pc:spChg>
        <pc:spChg chg="add del mod">
          <ac:chgData name="Christophe Ciccardini" userId="138b4acdefccca2c" providerId="LiveId" clId="{B898E79F-0119-4572-8435-0D96BB5A626F}" dt="2024-11-12T14:49:15.192" v="1578" actId="6264"/>
          <ac:spMkLst>
            <pc:docMk/>
            <pc:sldMk cId="2632092865" sldId="407"/>
            <ac:spMk id="6" creationId="{5DDB3E18-66BD-D876-6B7E-E4ABC5BCD165}"/>
          </ac:spMkLst>
        </pc:spChg>
        <pc:spChg chg="add del mod">
          <ac:chgData name="Christophe Ciccardini" userId="138b4acdefccca2c" providerId="LiveId" clId="{B898E79F-0119-4572-8435-0D96BB5A626F}" dt="2024-11-12T14:50:22.148" v="1595" actId="6264"/>
          <ac:spMkLst>
            <pc:docMk/>
            <pc:sldMk cId="2632092865" sldId="407"/>
            <ac:spMk id="7" creationId="{02FC6486-EDD7-2889-628E-9D260BD1F81D}"/>
          </ac:spMkLst>
        </pc:spChg>
      </pc:sldChg>
      <pc:sldChg chg="addSp delSp modSp new mod modClrScheme chgLayout">
        <pc:chgData name="Christophe Ciccardini" userId="138b4acdefccca2c" providerId="LiveId" clId="{B898E79F-0119-4572-8435-0D96BB5A626F}" dt="2024-11-15T19:50:54.259" v="7421" actId="20577"/>
        <pc:sldMkLst>
          <pc:docMk/>
          <pc:sldMk cId="1358573422" sldId="408"/>
        </pc:sldMkLst>
        <pc:spChg chg="add mod ord">
          <ac:chgData name="Christophe Ciccardini" userId="138b4acdefccca2c" providerId="LiveId" clId="{B898E79F-0119-4572-8435-0D96BB5A626F}" dt="2024-11-12T19:25:54.636" v="2572" actId="20577"/>
          <ac:spMkLst>
            <pc:docMk/>
            <pc:sldMk cId="1358573422" sldId="408"/>
            <ac:spMk id="2" creationId="{8DBD29D3-D88F-41FF-C80E-22A8F886FF6D}"/>
          </ac:spMkLst>
        </pc:spChg>
        <pc:spChg chg="add mod ord">
          <ac:chgData name="Christophe Ciccardini" userId="138b4acdefccca2c" providerId="LiveId" clId="{B898E79F-0119-4572-8435-0D96BB5A626F}" dt="2024-11-15T19:50:54.259" v="7421" actId="20577"/>
          <ac:spMkLst>
            <pc:docMk/>
            <pc:sldMk cId="1358573422" sldId="408"/>
            <ac:spMk id="3" creationId="{D57A1460-3AFF-ADD4-855A-5A0098B07ED1}"/>
          </ac:spMkLst>
        </pc:spChg>
        <pc:spChg chg="add del mod">
          <ac:chgData name="Christophe Ciccardini" userId="138b4acdefccca2c" providerId="LiveId" clId="{B898E79F-0119-4572-8435-0D96BB5A626F}" dt="2024-11-12T19:25:46.364" v="2569" actId="6264"/>
          <ac:spMkLst>
            <pc:docMk/>
            <pc:sldMk cId="1358573422" sldId="408"/>
            <ac:spMk id="4" creationId="{A61E4ECE-01FF-C7EF-F841-55AF2CA68CF7}"/>
          </ac:spMkLst>
        </pc:spChg>
        <pc:spChg chg="add del mod">
          <ac:chgData name="Christophe Ciccardini" userId="138b4acdefccca2c" providerId="LiveId" clId="{B898E79F-0119-4572-8435-0D96BB5A626F}" dt="2024-11-12T17:24:01.470" v="2060" actId="6264"/>
          <ac:spMkLst>
            <pc:docMk/>
            <pc:sldMk cId="1358573422" sldId="408"/>
            <ac:spMk id="4" creationId="{A6D67941-1887-93D1-5296-CAE85ED6236E}"/>
          </ac:spMkLst>
        </pc:spChg>
        <pc:spChg chg="add del mod">
          <ac:chgData name="Christophe Ciccardini" userId="138b4acdefccca2c" providerId="LiveId" clId="{B898E79F-0119-4572-8435-0D96BB5A626F}" dt="2024-11-12T19:25:46.364" v="2569" actId="6264"/>
          <ac:spMkLst>
            <pc:docMk/>
            <pc:sldMk cId="1358573422" sldId="408"/>
            <ac:spMk id="5" creationId="{7CBE2640-DD72-03F1-6E5E-DCC7945F22D7}"/>
          </ac:spMkLst>
        </pc:spChg>
        <pc:spChg chg="add del mod">
          <ac:chgData name="Christophe Ciccardini" userId="138b4acdefccca2c" providerId="LiveId" clId="{B898E79F-0119-4572-8435-0D96BB5A626F}" dt="2024-11-12T17:24:01.470" v="2060" actId="6264"/>
          <ac:spMkLst>
            <pc:docMk/>
            <pc:sldMk cId="1358573422" sldId="408"/>
            <ac:spMk id="5" creationId="{D7C530AB-6F78-B9A0-62E4-4266303EF246}"/>
          </ac:spMkLst>
        </pc:spChg>
        <pc:spChg chg="add del mod">
          <ac:chgData name="Christophe Ciccardini" userId="138b4acdefccca2c" providerId="LiveId" clId="{B898E79F-0119-4572-8435-0D96BB5A626F}" dt="2024-11-12T17:24:09.826" v="2061" actId="6264"/>
          <ac:spMkLst>
            <pc:docMk/>
            <pc:sldMk cId="1358573422" sldId="408"/>
            <ac:spMk id="6" creationId="{B0854EA9-D225-703F-4E21-8EE344B30020}"/>
          </ac:spMkLst>
        </pc:spChg>
        <pc:spChg chg="add del mod">
          <ac:chgData name="Christophe Ciccardini" userId="138b4acdefccca2c" providerId="LiveId" clId="{B898E79F-0119-4572-8435-0D96BB5A626F}" dt="2024-11-12T17:24:09.826" v="2061" actId="6264"/>
          <ac:spMkLst>
            <pc:docMk/>
            <pc:sldMk cId="1358573422" sldId="408"/>
            <ac:spMk id="7" creationId="{CC215B24-0F33-82DD-1D45-AD520AD931F3}"/>
          </ac:spMkLst>
        </pc:spChg>
        <pc:spChg chg="add del mod">
          <ac:chgData name="Christophe Ciccardini" userId="138b4acdefccca2c" providerId="LiveId" clId="{B898E79F-0119-4572-8435-0D96BB5A626F}" dt="2024-11-12T17:24:40.881" v="2067" actId="6264"/>
          <ac:spMkLst>
            <pc:docMk/>
            <pc:sldMk cId="1358573422" sldId="408"/>
            <ac:spMk id="8" creationId="{13263DF4-9A39-1E2E-50D6-A4134C408A2E}"/>
          </ac:spMkLst>
        </pc:spChg>
        <pc:spChg chg="add del mod">
          <ac:chgData name="Christophe Ciccardini" userId="138b4acdefccca2c" providerId="LiveId" clId="{B898E79F-0119-4572-8435-0D96BB5A626F}" dt="2024-11-12T17:24:40.881" v="2067" actId="6264"/>
          <ac:spMkLst>
            <pc:docMk/>
            <pc:sldMk cId="1358573422" sldId="408"/>
            <ac:spMk id="9" creationId="{96820B7F-3F1E-7343-8408-42D4B2055732}"/>
          </ac:spMkLst>
        </pc:spChg>
        <pc:spChg chg="add del mod">
          <ac:chgData name="Christophe Ciccardini" userId="138b4acdefccca2c" providerId="LiveId" clId="{B898E79F-0119-4572-8435-0D96BB5A626F}" dt="2024-11-13T12:06:00.815" v="3843" actId="478"/>
          <ac:spMkLst>
            <pc:docMk/>
            <pc:sldMk cId="1358573422" sldId="408"/>
            <ac:spMk id="9" creationId="{D6D9C098-C0B4-86A4-4C3D-BDBA5856E5B2}"/>
          </ac:spMkLst>
        </pc:spChg>
        <pc:spChg chg="add del mod">
          <ac:chgData name="Christophe Ciccardini" userId="138b4acdefccca2c" providerId="LiveId" clId="{B898E79F-0119-4572-8435-0D96BB5A626F}" dt="2024-11-12T17:28:51.295" v="2174" actId="6264"/>
          <ac:spMkLst>
            <pc:docMk/>
            <pc:sldMk cId="1358573422" sldId="408"/>
            <ac:spMk id="10" creationId="{D0DD6A24-19D2-881B-E65A-770F74247D7E}"/>
          </ac:spMkLst>
        </pc:spChg>
        <pc:spChg chg="add del mod">
          <ac:chgData name="Christophe Ciccardini" userId="138b4acdefccca2c" providerId="LiveId" clId="{B898E79F-0119-4572-8435-0D96BB5A626F}" dt="2024-11-12T17:28:51.295" v="2174" actId="6264"/>
          <ac:spMkLst>
            <pc:docMk/>
            <pc:sldMk cId="1358573422" sldId="408"/>
            <ac:spMk id="11" creationId="{9D4992E9-B689-3F5B-B6B9-8AD42AB7F16B}"/>
          </ac:spMkLst>
        </pc:spChg>
        <pc:spChg chg="add del mod">
          <ac:chgData name="Christophe Ciccardini" userId="138b4acdefccca2c" providerId="LiveId" clId="{B898E79F-0119-4572-8435-0D96BB5A626F}" dt="2024-11-12T17:37:46.781" v="2259" actId="6264"/>
          <ac:spMkLst>
            <pc:docMk/>
            <pc:sldMk cId="1358573422" sldId="408"/>
            <ac:spMk id="12" creationId="{436D1729-4BBB-6AE2-1FF6-648E5AD23F29}"/>
          </ac:spMkLst>
        </pc:spChg>
        <pc:spChg chg="add del mod">
          <ac:chgData name="Christophe Ciccardini" userId="138b4acdefccca2c" providerId="LiveId" clId="{B898E79F-0119-4572-8435-0D96BB5A626F}" dt="2024-11-12T17:37:46.781" v="2259" actId="6264"/>
          <ac:spMkLst>
            <pc:docMk/>
            <pc:sldMk cId="1358573422" sldId="408"/>
            <ac:spMk id="13" creationId="{D6D6600E-DAD6-92A4-9837-F6082E8472EF}"/>
          </ac:spMkLst>
        </pc:spChg>
        <pc:spChg chg="add del mod">
          <ac:chgData name="Christophe Ciccardini" userId="138b4acdefccca2c" providerId="LiveId" clId="{B898E79F-0119-4572-8435-0D96BB5A626F}" dt="2024-11-12T17:40:22.285" v="2266" actId="6264"/>
          <ac:spMkLst>
            <pc:docMk/>
            <pc:sldMk cId="1358573422" sldId="408"/>
            <ac:spMk id="14" creationId="{7E5AAE55-9389-286A-7980-D250581C3892}"/>
          </ac:spMkLst>
        </pc:spChg>
        <pc:spChg chg="add del mod">
          <ac:chgData name="Christophe Ciccardini" userId="138b4acdefccca2c" providerId="LiveId" clId="{B898E79F-0119-4572-8435-0D96BB5A626F}" dt="2024-11-12T17:40:22.285" v="2266" actId="6264"/>
          <ac:spMkLst>
            <pc:docMk/>
            <pc:sldMk cId="1358573422" sldId="408"/>
            <ac:spMk id="15" creationId="{622C12FC-8406-BF19-0E74-9F2259D32FD3}"/>
          </ac:spMkLst>
        </pc:spChg>
        <pc:spChg chg="add del mod">
          <ac:chgData name="Christophe Ciccardini" userId="138b4acdefccca2c" providerId="LiveId" clId="{B898E79F-0119-4572-8435-0D96BB5A626F}" dt="2024-11-12T17:41:14.311" v="2268" actId="6264"/>
          <ac:spMkLst>
            <pc:docMk/>
            <pc:sldMk cId="1358573422" sldId="408"/>
            <ac:spMk id="16" creationId="{4626C36E-70F7-533D-DF22-204BC0F2894C}"/>
          </ac:spMkLst>
        </pc:spChg>
        <pc:spChg chg="add del mod">
          <ac:chgData name="Christophe Ciccardini" userId="138b4acdefccca2c" providerId="LiveId" clId="{B898E79F-0119-4572-8435-0D96BB5A626F}" dt="2024-11-12T17:41:14.311" v="2268" actId="6264"/>
          <ac:spMkLst>
            <pc:docMk/>
            <pc:sldMk cId="1358573422" sldId="408"/>
            <ac:spMk id="17" creationId="{4ADA99D4-45CD-0178-C222-9A2F7A62F970}"/>
          </ac:spMkLst>
        </pc:spChg>
        <pc:picChg chg="add del mod">
          <ac:chgData name="Christophe Ciccardini" userId="138b4acdefccca2c" providerId="LiveId" clId="{B898E79F-0119-4572-8435-0D96BB5A626F}" dt="2024-11-13T11:57:41.872" v="3817" actId="478"/>
          <ac:picMkLst>
            <pc:docMk/>
            <pc:sldMk cId="1358573422" sldId="408"/>
            <ac:picMk id="4" creationId="{5FE62E0F-C3C2-D4FD-896F-530D4BCD2602}"/>
          </ac:picMkLst>
        </pc:picChg>
        <pc:picChg chg="add del mod">
          <ac:chgData name="Christophe Ciccardini" userId="138b4acdefccca2c" providerId="LiveId" clId="{B898E79F-0119-4572-8435-0D96BB5A626F}" dt="2024-11-13T12:02:26.628" v="3830" actId="478"/>
          <ac:picMkLst>
            <pc:docMk/>
            <pc:sldMk cId="1358573422" sldId="408"/>
            <ac:picMk id="5" creationId="{DD9EF3B5-BCBA-7313-4CE9-0095C4C5B20C}"/>
          </ac:picMkLst>
        </pc:picChg>
        <pc:picChg chg="add del mod">
          <ac:chgData name="Christophe Ciccardini" userId="138b4acdefccca2c" providerId="LiveId" clId="{B898E79F-0119-4572-8435-0D96BB5A626F}" dt="2024-11-13T12:02:21.983" v="3829" actId="478"/>
          <ac:picMkLst>
            <pc:docMk/>
            <pc:sldMk cId="1358573422" sldId="408"/>
            <ac:picMk id="6" creationId="{3190A280-0E3D-9C3D-3025-D22D55A25E20}"/>
          </ac:picMkLst>
        </pc:picChg>
        <pc:picChg chg="add del mod">
          <ac:chgData name="Christophe Ciccardini" userId="138b4acdefccca2c" providerId="LiveId" clId="{B898E79F-0119-4572-8435-0D96BB5A626F}" dt="2024-11-13T12:25:00.536" v="3852" actId="478"/>
          <ac:picMkLst>
            <pc:docMk/>
            <pc:sldMk cId="1358573422" sldId="408"/>
            <ac:picMk id="7" creationId="{2E5DE802-0760-2BF5-2C29-702A84C20CB5}"/>
          </ac:picMkLst>
        </pc:picChg>
        <pc:picChg chg="add del mod">
          <ac:chgData name="Christophe Ciccardini" userId="138b4acdefccca2c" providerId="LiveId" clId="{B898E79F-0119-4572-8435-0D96BB5A626F}" dt="2024-11-13T12:06:33.743" v="3848" actId="478"/>
          <ac:picMkLst>
            <pc:docMk/>
            <pc:sldMk cId="1358573422" sldId="408"/>
            <ac:picMk id="11" creationId="{B42024CD-0E75-C3BA-6A18-16120C15744D}"/>
          </ac:picMkLst>
        </pc:picChg>
        <pc:picChg chg="add mod ord">
          <ac:chgData name="Christophe Ciccardini" userId="138b4acdefccca2c" providerId="LiveId" clId="{B898E79F-0119-4572-8435-0D96BB5A626F}" dt="2024-11-15T08:51:08.343" v="7231" actId="14100"/>
          <ac:picMkLst>
            <pc:docMk/>
            <pc:sldMk cId="1358573422" sldId="408"/>
            <ac:picMk id="13" creationId="{01260FD6-44EE-620C-6EEF-3CDC453A6AD3}"/>
          </ac:picMkLst>
        </pc:picChg>
      </pc:sldChg>
      <pc:sldChg chg="modSp del modNotes">
        <pc:chgData name="Christophe Ciccardini" userId="138b4acdefccca2c" providerId="LiveId" clId="{B898E79F-0119-4572-8435-0D96BB5A626F}" dt="2024-11-12T10:12:36.675" v="4" actId="47"/>
        <pc:sldMkLst>
          <pc:docMk/>
          <pc:sldMk cId="1984055775" sldId="409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2" creationId="{6CE26942-D2D6-0C71-A61C-25909B688F1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7" creationId="{F5734183-F793-1E48-9D97-427DCDB043D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8" creationId="{C0B890C9-BD28-096B-9D13-F000BE154858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9" creationId="{FABB47B6-DEFD-6A98-3D43-584C2F6C55B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10" creationId="{84F47553-9395-6E37-E1B8-6D541A63DA7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11" creationId="{21382BB0-5341-7D8C-CD82-1E33EA00B20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12" creationId="{78FE829B-7E21-0C82-6E17-26D61015A9E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13" creationId="{1C3B9F9C-19B2-61CA-EECB-CF23E033BCD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14" creationId="{E8F929C1-5F93-A8DB-A898-67260131533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984055775" sldId="409"/>
            <ac:spMk id="16" creationId="{0FAAD96E-E91B-EFD0-6C66-6D1FDB0560E6}"/>
          </ac:spMkLst>
        </pc:spChg>
      </pc:sldChg>
      <pc:sldChg chg="addSp delSp modSp new mod chgLayout">
        <pc:chgData name="Christophe Ciccardini" userId="138b4acdefccca2c" providerId="LiveId" clId="{B898E79F-0119-4572-8435-0D96BB5A626F}" dt="2024-11-13T21:04:37.688" v="6968" actId="6264"/>
        <pc:sldMkLst>
          <pc:docMk/>
          <pc:sldMk cId="2698140680" sldId="409"/>
        </pc:sldMkLst>
        <pc:spChg chg="add del mod ord">
          <ac:chgData name="Christophe Ciccardini" userId="138b4acdefccca2c" providerId="LiveId" clId="{B898E79F-0119-4572-8435-0D96BB5A626F}" dt="2024-11-13T14:05:58.547" v="4586" actId="478"/>
          <ac:spMkLst>
            <pc:docMk/>
            <pc:sldMk cId="2698140680" sldId="409"/>
            <ac:spMk id="2" creationId="{40E742DB-627B-7DD2-C66F-C473337065A7}"/>
          </ac:spMkLst>
        </pc:spChg>
        <pc:spChg chg="add mod">
          <ac:chgData name="Christophe Ciccardini" userId="138b4acdefccca2c" providerId="LiveId" clId="{B898E79F-0119-4572-8435-0D96BB5A626F}" dt="2024-11-13T14:05:55.794" v="4585" actId="1076"/>
          <ac:spMkLst>
            <pc:docMk/>
            <pc:sldMk cId="2698140680" sldId="409"/>
            <ac:spMk id="3" creationId="{4AB2E656-A510-A5E2-1CF9-DE570FB4297E}"/>
          </ac:spMkLst>
        </pc:spChg>
        <pc:picChg chg="add del mod">
          <ac:chgData name="Christophe Ciccardini" userId="138b4acdefccca2c" providerId="LiveId" clId="{B898E79F-0119-4572-8435-0D96BB5A626F}" dt="2024-11-12T14:35:37.535" v="1526" actId="478"/>
          <ac:picMkLst>
            <pc:docMk/>
            <pc:sldMk cId="2698140680" sldId="409"/>
            <ac:picMk id="2" creationId="{6A1390F9-7205-4553-64C9-14C653222AF8}"/>
          </ac:picMkLst>
        </pc:picChg>
        <pc:picChg chg="add del mod">
          <ac:chgData name="Christophe Ciccardini" userId="138b4acdefccca2c" providerId="LiveId" clId="{B898E79F-0119-4572-8435-0D96BB5A626F}" dt="2024-11-12T18:55:39.443" v="2284" actId="478"/>
          <ac:picMkLst>
            <pc:docMk/>
            <pc:sldMk cId="2698140680" sldId="409"/>
            <ac:picMk id="4" creationId="{B96660FC-C1CB-70EC-A86C-07DBC319E730}"/>
          </ac:picMkLst>
        </pc:picChg>
      </pc:sldChg>
      <pc:sldChg chg="addSp delSp modSp add mod ord modClrScheme chgLayout">
        <pc:chgData name="Christophe Ciccardini" userId="138b4acdefccca2c" providerId="LiveId" clId="{B898E79F-0119-4572-8435-0D96BB5A626F}" dt="2024-11-13T12:44:33.325" v="4065" actId="14100"/>
        <pc:sldMkLst>
          <pc:docMk/>
          <pc:sldMk cId="518366370" sldId="410"/>
        </pc:sldMkLst>
        <pc:spChg chg="add del mod ord">
          <ac:chgData name="Christophe Ciccardini" userId="138b4acdefccca2c" providerId="LiveId" clId="{B898E79F-0119-4572-8435-0D96BB5A626F}" dt="2024-11-12T17:11:08.077" v="1966" actId="700"/>
          <ac:spMkLst>
            <pc:docMk/>
            <pc:sldMk cId="518366370" sldId="410"/>
            <ac:spMk id="2" creationId="{E1B17A02-E95D-896C-1FF8-8E4557B552F4}"/>
          </ac:spMkLst>
        </pc:spChg>
        <pc:spChg chg="del mod">
          <ac:chgData name="Christophe Ciccardini" userId="138b4acdefccca2c" providerId="LiveId" clId="{B898E79F-0119-4572-8435-0D96BB5A626F}" dt="2024-11-12T17:14:56.891" v="2017" actId="478"/>
          <ac:spMkLst>
            <pc:docMk/>
            <pc:sldMk cId="518366370" sldId="410"/>
            <ac:spMk id="3" creationId="{1F9996A2-4D38-F169-E54C-E63935BBD166}"/>
          </ac:spMkLst>
        </pc:spChg>
        <pc:spChg chg="add del mod ord">
          <ac:chgData name="Christophe Ciccardini" userId="138b4acdefccca2c" providerId="LiveId" clId="{B898E79F-0119-4572-8435-0D96BB5A626F}" dt="2024-11-12T17:11:08.077" v="1966" actId="700"/>
          <ac:spMkLst>
            <pc:docMk/>
            <pc:sldMk cId="518366370" sldId="410"/>
            <ac:spMk id="4" creationId="{E35433BF-DFEE-4C98-5C47-5CD9CF831680}"/>
          </ac:spMkLst>
        </pc:spChg>
        <pc:spChg chg="add mod ord">
          <ac:chgData name="Christophe Ciccardini" userId="138b4acdefccca2c" providerId="LiveId" clId="{B898E79F-0119-4572-8435-0D96BB5A626F}" dt="2024-11-13T12:44:33.325" v="4065" actId="14100"/>
          <ac:spMkLst>
            <pc:docMk/>
            <pc:sldMk cId="518366370" sldId="410"/>
            <ac:spMk id="5" creationId="{C79C71F0-808A-ABED-C3F1-F2C7A763636B}"/>
          </ac:spMkLst>
        </pc:spChg>
      </pc:sldChg>
      <pc:sldChg chg="modSp del">
        <pc:chgData name="Christophe Ciccardini" userId="138b4acdefccca2c" providerId="LiveId" clId="{B898E79F-0119-4572-8435-0D96BB5A626F}" dt="2024-11-12T10:12:37.051" v="5" actId="47"/>
        <pc:sldMkLst>
          <pc:docMk/>
          <pc:sldMk cId="1008290831" sldId="410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2" creationId="{3FE8F24E-DD5C-8E7A-F58A-00C687C513A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3" creationId="{E6444A32-1F9B-B8BA-B485-4EE8621C162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4" creationId="{F581939E-CCEE-79F9-F5D4-BC54B06BCB8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6" creationId="{D0FB52F2-6E18-8689-C492-AF1C779239E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7" creationId="{93EC8FA1-EE7B-B489-EE91-8A6ED250F32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8" creationId="{7962D84E-A20B-76C9-6AFC-112300A22A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9" creationId="{4EA09500-94D5-F0B8-B847-4C0C07A4D39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10" creationId="{C07EF8B3-A9D4-6306-11C0-C5990A2D62A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08290831" sldId="410"/>
            <ac:spMk id="11" creationId="{FE63E530-7F86-AADA-1018-267C3CEFBAC9}"/>
          </ac:spMkLst>
        </pc:sp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1008290831" sldId="410"/>
            <ac:cxnSpMk id="12" creationId="{8F2F479B-B4FB-EB5F-F967-B2A340B33FC6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1008290831" sldId="410"/>
            <ac:cxnSpMk id="13" creationId="{E21802CD-0E80-6902-B6C7-FA39ACEB6A24}"/>
          </ac:cxnSpMkLst>
        </pc:cxnChg>
      </pc:sldChg>
      <pc:sldChg chg="modSp add del mod">
        <pc:chgData name="Christophe Ciccardini" userId="138b4acdefccca2c" providerId="LiveId" clId="{B898E79F-0119-4572-8435-0D96BB5A626F}" dt="2024-11-12T14:26:21.393" v="1508"/>
        <pc:sldMkLst>
          <pc:docMk/>
          <pc:sldMk cId="1750030767" sldId="410"/>
        </pc:sldMkLst>
        <pc:spChg chg="mod">
          <ac:chgData name="Christophe Ciccardini" userId="138b4acdefccca2c" providerId="LiveId" clId="{B898E79F-0119-4572-8435-0D96BB5A626F}" dt="2024-11-12T14:26:20.817" v="1507" actId="20577"/>
          <ac:spMkLst>
            <pc:docMk/>
            <pc:sldMk cId="1750030767" sldId="410"/>
            <ac:spMk id="3" creationId="{9152C8DD-385D-1EB0-4BC4-32784C3421FE}"/>
          </ac:spMkLst>
        </pc:spChg>
      </pc:sldChg>
      <pc:sldChg chg="addSp delSp modSp new mod modClrScheme chgLayout">
        <pc:chgData name="Christophe Ciccardini" userId="138b4acdefccca2c" providerId="LiveId" clId="{B898E79F-0119-4572-8435-0D96BB5A626F}" dt="2024-11-15T18:55:09.730" v="7328" actId="1076"/>
        <pc:sldMkLst>
          <pc:docMk/>
          <pc:sldMk cId="3261927743" sldId="411"/>
        </pc:sldMkLst>
        <pc:spChg chg="mod ord">
          <ac:chgData name="Christophe Ciccardini" userId="138b4acdefccca2c" providerId="LiveId" clId="{B898E79F-0119-4572-8435-0D96BB5A626F}" dt="2024-11-12T19:59:08.598" v="2835" actId="700"/>
          <ac:spMkLst>
            <pc:docMk/>
            <pc:sldMk cId="3261927743" sldId="411"/>
            <ac:spMk id="2" creationId="{F412E2CB-3CDD-3823-8EB2-2FDB34EB5E99}"/>
          </ac:spMkLst>
        </pc:spChg>
        <pc:spChg chg="add del mod">
          <ac:chgData name="Christophe Ciccardini" userId="138b4acdefccca2c" providerId="LiveId" clId="{B898E79F-0119-4572-8435-0D96BB5A626F}" dt="2024-11-12T15:46:17.308" v="1717" actId="478"/>
          <ac:spMkLst>
            <pc:docMk/>
            <pc:sldMk cId="3261927743" sldId="411"/>
            <ac:spMk id="3" creationId="{1333E0E4-F297-DA60-6FB3-BB4FCBFAAB07}"/>
          </ac:spMkLst>
        </pc:spChg>
        <pc:spChg chg="add del mod">
          <ac:chgData name="Christophe Ciccardini" userId="138b4acdefccca2c" providerId="LiveId" clId="{B898E79F-0119-4572-8435-0D96BB5A626F}" dt="2024-11-12T17:32:45.929" v="2213" actId="6264"/>
          <ac:spMkLst>
            <pc:docMk/>
            <pc:sldMk cId="3261927743" sldId="411"/>
            <ac:spMk id="3" creationId="{8EB4546B-A28D-44C1-D996-8D83D27AA0AF}"/>
          </ac:spMkLst>
        </pc:spChg>
        <pc:spChg chg="add mod ord">
          <ac:chgData name="Christophe Ciccardini" userId="138b4acdefccca2c" providerId="LiveId" clId="{B898E79F-0119-4572-8435-0D96BB5A626F}" dt="2024-11-12T19:59:17.764" v="2838" actId="3064"/>
          <ac:spMkLst>
            <pc:docMk/>
            <pc:sldMk cId="3261927743" sldId="411"/>
            <ac:spMk id="4" creationId="{18BD6011-0EA3-1967-716C-312CA374DF0C}"/>
          </ac:spMkLst>
        </pc:spChg>
        <pc:spChg chg="add del mod">
          <ac:chgData name="Christophe Ciccardini" userId="138b4acdefccca2c" providerId="LiveId" clId="{B898E79F-0119-4572-8435-0D96BB5A626F}" dt="2024-11-12T15:47:47.090" v="1723" actId="6264"/>
          <ac:spMkLst>
            <pc:docMk/>
            <pc:sldMk cId="3261927743" sldId="411"/>
            <ac:spMk id="5" creationId="{62159ABD-CAFE-C05F-9756-1D1C3B7B1B4F}"/>
          </ac:spMkLst>
        </pc:spChg>
        <pc:spChg chg="add del mod">
          <ac:chgData name="Christophe Ciccardini" userId="138b4acdefccca2c" providerId="LiveId" clId="{B898E79F-0119-4572-8435-0D96BB5A626F}" dt="2024-11-12T17:32:45.929" v="2213" actId="6264"/>
          <ac:spMkLst>
            <pc:docMk/>
            <pc:sldMk cId="3261927743" sldId="411"/>
            <ac:spMk id="5" creationId="{818885D2-13C5-E02E-2D0D-407D61DA1108}"/>
          </ac:spMkLst>
        </pc:spChg>
        <pc:spChg chg="add del mod">
          <ac:chgData name="Christophe Ciccardini" userId="138b4acdefccca2c" providerId="LiveId" clId="{B898E79F-0119-4572-8435-0D96BB5A626F}" dt="2024-11-12T17:32:50.134" v="2214" actId="6264"/>
          <ac:spMkLst>
            <pc:docMk/>
            <pc:sldMk cId="3261927743" sldId="411"/>
            <ac:spMk id="6" creationId="{3CB08783-CF09-135C-2AE4-55C63D41EA04}"/>
          </ac:spMkLst>
        </pc:spChg>
        <pc:spChg chg="add del mod">
          <ac:chgData name="Christophe Ciccardini" userId="138b4acdefccca2c" providerId="LiveId" clId="{B898E79F-0119-4572-8435-0D96BB5A626F}" dt="2024-11-12T15:47:47.090" v="1723" actId="6264"/>
          <ac:spMkLst>
            <pc:docMk/>
            <pc:sldMk cId="3261927743" sldId="411"/>
            <ac:spMk id="6" creationId="{DF25F031-D956-6BBB-B73B-B7E4E5354D6B}"/>
          </ac:spMkLst>
        </pc:spChg>
        <pc:spChg chg="add del mod ord">
          <ac:chgData name="Christophe Ciccardini" userId="138b4acdefccca2c" providerId="LiveId" clId="{B898E79F-0119-4572-8435-0D96BB5A626F}" dt="2024-11-12T15:54:23.330" v="1769" actId="478"/>
          <ac:spMkLst>
            <pc:docMk/>
            <pc:sldMk cId="3261927743" sldId="411"/>
            <ac:spMk id="7" creationId="{67A30487-6CD2-45B3-9D63-2CA084990FD8}"/>
          </ac:spMkLst>
        </pc:spChg>
        <pc:spChg chg="add del mod">
          <ac:chgData name="Christophe Ciccardini" userId="138b4acdefccca2c" providerId="LiveId" clId="{B898E79F-0119-4572-8435-0D96BB5A626F}" dt="2024-11-12T17:32:50.134" v="2214" actId="6264"/>
          <ac:spMkLst>
            <pc:docMk/>
            <pc:sldMk cId="3261927743" sldId="411"/>
            <ac:spMk id="7" creationId="{6979FE7E-FA80-E6FB-3F02-20C7ED77F367}"/>
          </ac:spMkLst>
        </pc:spChg>
        <pc:spChg chg="add del mod">
          <ac:chgData name="Christophe Ciccardini" userId="138b4acdefccca2c" providerId="LiveId" clId="{B898E79F-0119-4572-8435-0D96BB5A626F}" dt="2024-11-12T15:54:26.372" v="1770" actId="6264"/>
          <ac:spMkLst>
            <pc:docMk/>
            <pc:sldMk cId="3261927743" sldId="411"/>
            <ac:spMk id="8" creationId="{0C78EAA6-C1AE-9E26-D0E5-BB0DEFD8C83B}"/>
          </ac:spMkLst>
        </pc:spChg>
        <pc:spChg chg="add del mod">
          <ac:chgData name="Christophe Ciccardini" userId="138b4acdefccca2c" providerId="LiveId" clId="{B898E79F-0119-4572-8435-0D96BB5A626F}" dt="2024-11-12T15:54:26.372" v="1770" actId="6264"/>
          <ac:spMkLst>
            <pc:docMk/>
            <pc:sldMk cId="3261927743" sldId="411"/>
            <ac:spMk id="9" creationId="{ABA537FE-C7DE-10DC-5B27-E733948784B3}"/>
          </ac:spMkLst>
        </pc:spChg>
        <pc:spChg chg="add del mod">
          <ac:chgData name="Christophe Ciccardini" userId="138b4acdefccca2c" providerId="LiveId" clId="{B898E79F-0119-4572-8435-0D96BB5A626F}" dt="2024-11-12T15:55:57.133" v="1822" actId="6264"/>
          <ac:spMkLst>
            <pc:docMk/>
            <pc:sldMk cId="3261927743" sldId="411"/>
            <ac:spMk id="10" creationId="{57C415FC-0F34-8210-FCFD-6DAADA996448}"/>
          </ac:spMkLst>
        </pc:spChg>
        <pc:spChg chg="add del mod">
          <ac:chgData name="Christophe Ciccardini" userId="138b4acdefccca2c" providerId="LiveId" clId="{B898E79F-0119-4572-8435-0D96BB5A626F}" dt="2024-11-12T15:55:57.133" v="1822" actId="6264"/>
          <ac:spMkLst>
            <pc:docMk/>
            <pc:sldMk cId="3261927743" sldId="411"/>
            <ac:spMk id="11" creationId="{27B8B4F8-9774-9881-7210-89A442B2065E}"/>
          </ac:spMkLst>
        </pc:spChg>
        <pc:spChg chg="add del mod">
          <ac:chgData name="Christophe Ciccardini" userId="138b4acdefccca2c" providerId="LiveId" clId="{B898E79F-0119-4572-8435-0D96BB5A626F}" dt="2024-11-12T15:55:58.517" v="1823" actId="6264"/>
          <ac:spMkLst>
            <pc:docMk/>
            <pc:sldMk cId="3261927743" sldId="411"/>
            <ac:spMk id="12" creationId="{982E4A18-692A-4BA3-AA4A-A0DD951D3B77}"/>
          </ac:spMkLst>
        </pc:spChg>
        <pc:spChg chg="add del mod">
          <ac:chgData name="Christophe Ciccardini" userId="138b4acdefccca2c" providerId="LiveId" clId="{B898E79F-0119-4572-8435-0D96BB5A626F}" dt="2024-11-12T15:55:58.517" v="1823" actId="6264"/>
          <ac:spMkLst>
            <pc:docMk/>
            <pc:sldMk cId="3261927743" sldId="411"/>
            <ac:spMk id="13" creationId="{7658115B-9B24-E4F3-28A3-B1ECAB55DB79}"/>
          </ac:spMkLst>
        </pc:spChg>
        <pc:spChg chg="add del mod">
          <ac:chgData name="Christophe Ciccardini" userId="138b4acdefccca2c" providerId="LiveId" clId="{B898E79F-0119-4572-8435-0D96BB5A626F}" dt="2024-11-12T15:57:25.510" v="1840" actId="6264"/>
          <ac:spMkLst>
            <pc:docMk/>
            <pc:sldMk cId="3261927743" sldId="411"/>
            <ac:spMk id="14" creationId="{7645E4F9-12B9-33E8-1B86-140FC36DE61A}"/>
          </ac:spMkLst>
        </pc:spChg>
        <pc:spChg chg="add del mod">
          <ac:chgData name="Christophe Ciccardini" userId="138b4acdefccca2c" providerId="LiveId" clId="{B898E79F-0119-4572-8435-0D96BB5A626F}" dt="2024-11-12T15:57:25.510" v="1840" actId="6264"/>
          <ac:spMkLst>
            <pc:docMk/>
            <pc:sldMk cId="3261927743" sldId="411"/>
            <ac:spMk id="15" creationId="{0D604F66-D92B-4217-0FB9-BCFBA51729DE}"/>
          </ac:spMkLst>
        </pc:spChg>
        <pc:spChg chg="add del mod">
          <ac:chgData name="Christophe Ciccardini" userId="138b4acdefccca2c" providerId="LiveId" clId="{B898E79F-0119-4572-8435-0D96BB5A626F}" dt="2024-11-12T15:57:26.743" v="1841" actId="6264"/>
          <ac:spMkLst>
            <pc:docMk/>
            <pc:sldMk cId="3261927743" sldId="411"/>
            <ac:spMk id="16" creationId="{92EFB7C3-2A51-EE42-73C5-D6EEA69C7045}"/>
          </ac:spMkLst>
        </pc:spChg>
        <pc:spChg chg="add del mod">
          <ac:chgData name="Christophe Ciccardini" userId="138b4acdefccca2c" providerId="LiveId" clId="{B898E79F-0119-4572-8435-0D96BB5A626F}" dt="2024-11-12T15:57:26.743" v="1841" actId="6264"/>
          <ac:spMkLst>
            <pc:docMk/>
            <pc:sldMk cId="3261927743" sldId="411"/>
            <ac:spMk id="17" creationId="{AACB84E8-715C-8707-9924-EBE175B35215}"/>
          </ac:spMkLst>
        </pc:spChg>
        <pc:spChg chg="add del mod">
          <ac:chgData name="Christophe Ciccardini" userId="138b4acdefccca2c" providerId="LiveId" clId="{B898E79F-0119-4572-8435-0D96BB5A626F}" dt="2024-11-12T15:59:23.521" v="1863" actId="6264"/>
          <ac:spMkLst>
            <pc:docMk/>
            <pc:sldMk cId="3261927743" sldId="411"/>
            <ac:spMk id="18" creationId="{566B97A1-EA6A-7877-DDA4-349BBD69F10C}"/>
          </ac:spMkLst>
        </pc:spChg>
        <pc:spChg chg="add del mod">
          <ac:chgData name="Christophe Ciccardini" userId="138b4acdefccca2c" providerId="LiveId" clId="{B898E79F-0119-4572-8435-0D96BB5A626F}" dt="2024-11-12T15:59:23.521" v="1863" actId="6264"/>
          <ac:spMkLst>
            <pc:docMk/>
            <pc:sldMk cId="3261927743" sldId="411"/>
            <ac:spMk id="19" creationId="{11A8A84A-5D8E-E8A8-EFBC-66E525B25274}"/>
          </ac:spMkLst>
        </pc:spChg>
        <pc:spChg chg="add del mod">
          <ac:chgData name="Christophe Ciccardini" userId="138b4acdefccca2c" providerId="LiveId" clId="{B898E79F-0119-4572-8435-0D96BB5A626F}" dt="2024-11-12T16:01:30.197" v="1868" actId="6264"/>
          <ac:spMkLst>
            <pc:docMk/>
            <pc:sldMk cId="3261927743" sldId="411"/>
            <ac:spMk id="20" creationId="{20C7DAC7-D866-AE50-D959-3D3DB0432CCF}"/>
          </ac:spMkLst>
        </pc:spChg>
        <pc:spChg chg="add del mod">
          <ac:chgData name="Christophe Ciccardini" userId="138b4acdefccca2c" providerId="LiveId" clId="{B898E79F-0119-4572-8435-0D96BB5A626F}" dt="2024-11-12T16:01:30.197" v="1868" actId="6264"/>
          <ac:spMkLst>
            <pc:docMk/>
            <pc:sldMk cId="3261927743" sldId="411"/>
            <ac:spMk id="21" creationId="{64F1D12C-09AB-9D1D-944B-CBB805989895}"/>
          </ac:spMkLst>
        </pc:spChg>
        <pc:spChg chg="add del mod">
          <ac:chgData name="Christophe Ciccardini" userId="138b4acdefccca2c" providerId="LiveId" clId="{B898E79F-0119-4572-8435-0D96BB5A626F}" dt="2024-11-12T16:02:29.882" v="1877" actId="6264"/>
          <ac:spMkLst>
            <pc:docMk/>
            <pc:sldMk cId="3261927743" sldId="411"/>
            <ac:spMk id="22" creationId="{FE28F49C-DEF1-5A3F-2D66-C247E3FECAD1}"/>
          </ac:spMkLst>
        </pc:spChg>
        <pc:spChg chg="add del mod">
          <ac:chgData name="Christophe Ciccardini" userId="138b4acdefccca2c" providerId="LiveId" clId="{B898E79F-0119-4572-8435-0D96BB5A626F}" dt="2024-11-12T16:02:29.882" v="1877" actId="6264"/>
          <ac:spMkLst>
            <pc:docMk/>
            <pc:sldMk cId="3261927743" sldId="411"/>
            <ac:spMk id="23" creationId="{7F552DEA-E312-69D0-21A2-665DCE6DC052}"/>
          </ac:spMkLst>
        </pc:spChg>
        <pc:spChg chg="add del mod">
          <ac:chgData name="Christophe Ciccardini" userId="138b4acdefccca2c" providerId="LiveId" clId="{B898E79F-0119-4572-8435-0D96BB5A626F}" dt="2024-11-12T16:03:53.295" v="1885" actId="6264"/>
          <ac:spMkLst>
            <pc:docMk/>
            <pc:sldMk cId="3261927743" sldId="411"/>
            <ac:spMk id="24" creationId="{5BA88E68-FC67-FD75-20D0-5D9452231EAA}"/>
          </ac:spMkLst>
        </pc:spChg>
        <pc:spChg chg="add del mod">
          <ac:chgData name="Christophe Ciccardini" userId="138b4acdefccca2c" providerId="LiveId" clId="{B898E79F-0119-4572-8435-0D96BB5A626F}" dt="2024-11-12T16:03:53.295" v="1885" actId="6264"/>
          <ac:spMkLst>
            <pc:docMk/>
            <pc:sldMk cId="3261927743" sldId="411"/>
            <ac:spMk id="25" creationId="{21F584A2-3D3F-0286-39DF-3EF829243808}"/>
          </ac:spMkLst>
        </pc:spChg>
        <pc:spChg chg="add del mod">
          <ac:chgData name="Christophe Ciccardini" userId="138b4acdefccca2c" providerId="LiveId" clId="{B898E79F-0119-4572-8435-0D96BB5A626F}" dt="2024-11-12T16:05:18.727" v="1899" actId="6264"/>
          <ac:spMkLst>
            <pc:docMk/>
            <pc:sldMk cId="3261927743" sldId="411"/>
            <ac:spMk id="26" creationId="{FC58641B-CC3F-D117-7BDE-98BCF87EC5EF}"/>
          </ac:spMkLst>
        </pc:spChg>
        <pc:spChg chg="add del mod">
          <ac:chgData name="Christophe Ciccardini" userId="138b4acdefccca2c" providerId="LiveId" clId="{B898E79F-0119-4572-8435-0D96BB5A626F}" dt="2024-11-12T16:05:18.727" v="1899" actId="6264"/>
          <ac:spMkLst>
            <pc:docMk/>
            <pc:sldMk cId="3261927743" sldId="411"/>
            <ac:spMk id="27" creationId="{BF8F565A-985D-0E58-56D6-489C622D5969}"/>
          </ac:spMkLst>
        </pc:spChg>
        <pc:spChg chg="add del mod">
          <ac:chgData name="Christophe Ciccardini" userId="138b4acdefccca2c" providerId="LiveId" clId="{B898E79F-0119-4572-8435-0D96BB5A626F}" dt="2024-11-12T16:41:28.259" v="1902" actId="6264"/>
          <ac:spMkLst>
            <pc:docMk/>
            <pc:sldMk cId="3261927743" sldId="411"/>
            <ac:spMk id="28" creationId="{1304A72D-889F-AAEB-889A-AB4FBC677A67}"/>
          </ac:spMkLst>
        </pc:spChg>
        <pc:spChg chg="add del mod">
          <ac:chgData name="Christophe Ciccardini" userId="138b4acdefccca2c" providerId="LiveId" clId="{B898E79F-0119-4572-8435-0D96BB5A626F}" dt="2024-11-12T16:41:28.259" v="1902" actId="6264"/>
          <ac:spMkLst>
            <pc:docMk/>
            <pc:sldMk cId="3261927743" sldId="411"/>
            <ac:spMk id="29" creationId="{AAEA569F-D710-68F4-5549-DD2737EDF615}"/>
          </ac:spMkLst>
        </pc:spChg>
        <pc:picChg chg="add del mod">
          <ac:chgData name="Christophe Ciccardini" userId="138b4acdefccca2c" providerId="LiveId" clId="{B898E79F-0119-4572-8435-0D96BB5A626F}" dt="2024-11-15T08:43:06.216" v="7166" actId="478"/>
          <ac:picMkLst>
            <pc:docMk/>
            <pc:sldMk cId="3261927743" sldId="411"/>
            <ac:picMk id="5" creationId="{B63D5B21-E9BE-2182-7E4A-7F292B087F56}"/>
          </ac:picMkLst>
        </pc:picChg>
        <pc:picChg chg="add mod ord">
          <ac:chgData name="Christophe Ciccardini" userId="138b4acdefccca2c" providerId="LiveId" clId="{B898E79F-0119-4572-8435-0D96BB5A626F}" dt="2024-11-15T18:55:09.730" v="7328" actId="1076"/>
          <ac:picMkLst>
            <pc:docMk/>
            <pc:sldMk cId="3261927743" sldId="411"/>
            <ac:picMk id="7" creationId="{F2E39964-CBCB-06AD-B26A-DA22BFE018D0}"/>
          </ac:picMkLst>
        </pc:picChg>
      </pc:sldChg>
      <pc:sldChg chg="addSp delSp modSp new mod modClrScheme chgLayout">
        <pc:chgData name="Christophe Ciccardini" userId="138b4acdefccca2c" providerId="LiveId" clId="{B898E79F-0119-4572-8435-0D96BB5A626F}" dt="2024-11-15T18:56:31.056" v="7366" actId="1076"/>
        <pc:sldMkLst>
          <pc:docMk/>
          <pc:sldMk cId="1446675000" sldId="412"/>
        </pc:sldMkLst>
        <pc:spChg chg="del">
          <ac:chgData name="Christophe Ciccardini" userId="138b4acdefccca2c" providerId="LiveId" clId="{B898E79F-0119-4572-8435-0D96BB5A626F}" dt="2024-11-12T16:42:42.498" v="1907" actId="6264"/>
          <ac:spMkLst>
            <pc:docMk/>
            <pc:sldMk cId="1446675000" sldId="412"/>
            <ac:spMk id="2" creationId="{492795FC-7508-EE8F-609A-0FE3A912C689}"/>
          </ac:spMkLst>
        </pc:spChg>
        <pc:spChg chg="add del mod">
          <ac:chgData name="Christophe Ciccardini" userId="138b4acdefccca2c" providerId="LiveId" clId="{B898E79F-0119-4572-8435-0D96BB5A626F}" dt="2024-11-12T17:33:00.395" v="2218" actId="6264"/>
          <ac:spMkLst>
            <pc:docMk/>
            <pc:sldMk cId="1446675000" sldId="412"/>
            <ac:spMk id="2" creationId="{643B195E-B396-32DC-9619-E4813186A1C1}"/>
          </ac:spMkLst>
        </pc:spChg>
        <pc:spChg chg="add del mod">
          <ac:chgData name="Christophe Ciccardini" userId="138b4acdefccca2c" providerId="LiveId" clId="{B898E79F-0119-4572-8435-0D96BB5A626F}" dt="2024-11-12T19:54:59.041" v="2799" actId="6264"/>
          <ac:spMkLst>
            <pc:docMk/>
            <pc:sldMk cId="1446675000" sldId="412"/>
            <ac:spMk id="2" creationId="{910011F8-44F1-A53E-F87F-9B86F4083EAE}"/>
          </ac:spMkLst>
        </pc:spChg>
        <pc:spChg chg="add del mod">
          <ac:chgData name="Christophe Ciccardini" userId="138b4acdefccca2c" providerId="LiveId" clId="{B898E79F-0119-4572-8435-0D96BB5A626F}" dt="2024-11-12T19:54:59.041" v="2799" actId="6264"/>
          <ac:spMkLst>
            <pc:docMk/>
            <pc:sldMk cId="1446675000" sldId="412"/>
            <ac:spMk id="3" creationId="{3B6923B3-B660-FE02-95CE-A615A1EE7878}"/>
          </ac:spMkLst>
        </pc:spChg>
        <pc:spChg chg="add del mod">
          <ac:chgData name="Christophe Ciccardini" userId="138b4acdefccca2c" providerId="LiveId" clId="{B898E79F-0119-4572-8435-0D96BB5A626F}" dt="2024-11-12T17:33:00.395" v="2218" actId="6264"/>
          <ac:spMkLst>
            <pc:docMk/>
            <pc:sldMk cId="1446675000" sldId="412"/>
            <ac:spMk id="3" creationId="{3DBA0E03-8BC7-1297-98D5-46F1CD7B6A06}"/>
          </ac:spMkLst>
        </pc:spChg>
        <pc:spChg chg="add del">
          <ac:chgData name="Christophe Ciccardini" userId="138b4acdefccca2c" providerId="LiveId" clId="{B898E79F-0119-4572-8435-0D96BB5A626F}" dt="2024-11-15T08:26:19.367" v="6972" actId="22"/>
          <ac:spMkLst>
            <pc:docMk/>
            <pc:sldMk cId="1446675000" sldId="412"/>
            <ac:spMk id="3" creationId="{43C31CE4-7D75-7E24-6CFB-5AA20DF48ADE}"/>
          </ac:spMkLst>
        </pc:spChg>
        <pc:spChg chg="del">
          <ac:chgData name="Christophe Ciccardini" userId="138b4acdefccca2c" providerId="LiveId" clId="{B898E79F-0119-4572-8435-0D96BB5A626F}" dt="2024-11-12T16:42:42.498" v="1907" actId="6264"/>
          <ac:spMkLst>
            <pc:docMk/>
            <pc:sldMk cId="1446675000" sldId="412"/>
            <ac:spMk id="3" creationId="{C9AD173D-1D1F-3F15-CEB2-D27EED0829F1}"/>
          </ac:spMkLst>
        </pc:spChg>
        <pc:spChg chg="add del mod">
          <ac:chgData name="Christophe Ciccardini" userId="138b4acdefccca2c" providerId="LiveId" clId="{B898E79F-0119-4572-8435-0D96BB5A626F}" dt="2024-11-12T19:55:30.618" v="2805" actId="6264"/>
          <ac:spMkLst>
            <pc:docMk/>
            <pc:sldMk cId="1446675000" sldId="412"/>
            <ac:spMk id="4" creationId="{6EDFA0B4-AE64-B556-B1F1-CF39E8D78ECA}"/>
          </ac:spMkLst>
        </pc:spChg>
        <pc:spChg chg="del">
          <ac:chgData name="Christophe Ciccardini" userId="138b4acdefccca2c" providerId="LiveId" clId="{B898E79F-0119-4572-8435-0D96BB5A626F}" dt="2024-11-12T16:42:42.498" v="1907" actId="6264"/>
          <ac:spMkLst>
            <pc:docMk/>
            <pc:sldMk cId="1446675000" sldId="412"/>
            <ac:spMk id="4" creationId="{BA072069-2CC0-EF10-5C7F-DE0064A010CE}"/>
          </ac:spMkLst>
        </pc:spChg>
        <pc:spChg chg="add mod ord">
          <ac:chgData name="Christophe Ciccardini" userId="138b4acdefccca2c" providerId="LiveId" clId="{B898E79F-0119-4572-8435-0D96BB5A626F}" dt="2024-11-15T08:25:15.924" v="6970"/>
          <ac:spMkLst>
            <pc:docMk/>
            <pc:sldMk cId="1446675000" sldId="412"/>
            <ac:spMk id="5" creationId="{CD0B6AEE-1A6C-C1CD-F19D-67444A52DDD6}"/>
          </ac:spMkLst>
        </pc:spChg>
        <pc:spChg chg="add mod ord">
          <ac:chgData name="Christophe Ciccardini" userId="138b4acdefccca2c" providerId="LiveId" clId="{B898E79F-0119-4572-8435-0D96BB5A626F}" dt="2024-11-12T20:00:47.288" v="2849" actId="700"/>
          <ac:spMkLst>
            <pc:docMk/>
            <pc:sldMk cId="1446675000" sldId="412"/>
            <ac:spMk id="6" creationId="{98117838-B62A-D894-1C3A-87BEE9F47353}"/>
          </ac:spMkLst>
        </pc:spChg>
        <pc:spChg chg="add del mod">
          <ac:chgData name="Christophe Ciccardini" userId="138b4acdefccca2c" providerId="LiveId" clId="{B898E79F-0119-4572-8435-0D96BB5A626F}" dt="2024-11-12T19:55:30.618" v="2805" actId="6264"/>
          <ac:spMkLst>
            <pc:docMk/>
            <pc:sldMk cId="1446675000" sldId="412"/>
            <ac:spMk id="7" creationId="{5D05CFCB-64DA-C384-5B28-4DC39781876C}"/>
          </ac:spMkLst>
        </pc:spChg>
        <pc:spChg chg="add del mod">
          <ac:chgData name="Christophe Ciccardini" userId="138b4acdefccca2c" providerId="LiveId" clId="{B898E79F-0119-4572-8435-0D96BB5A626F}" dt="2024-11-12T19:57:07.141" v="2824" actId="6264"/>
          <ac:spMkLst>
            <pc:docMk/>
            <pc:sldMk cId="1446675000" sldId="412"/>
            <ac:spMk id="8" creationId="{D8752967-9639-7DF7-32BB-A274C20977DE}"/>
          </ac:spMkLst>
        </pc:spChg>
        <pc:spChg chg="add del mod">
          <ac:chgData name="Christophe Ciccardini" userId="138b4acdefccca2c" providerId="LiveId" clId="{B898E79F-0119-4572-8435-0D96BB5A626F}" dt="2024-11-12T19:57:07.141" v="2824" actId="6264"/>
          <ac:spMkLst>
            <pc:docMk/>
            <pc:sldMk cId="1446675000" sldId="412"/>
            <ac:spMk id="9" creationId="{FC675B42-4517-082C-CF9E-777BC7B352FA}"/>
          </ac:spMkLst>
        </pc:spChg>
        <pc:picChg chg="add del mod">
          <ac:chgData name="Christophe Ciccardini" userId="138b4acdefccca2c" providerId="LiveId" clId="{B898E79F-0119-4572-8435-0D96BB5A626F}" dt="2024-11-15T08:31:32.988" v="7021" actId="478"/>
          <ac:picMkLst>
            <pc:docMk/>
            <pc:sldMk cId="1446675000" sldId="412"/>
            <ac:picMk id="7" creationId="{5DCBD665-866E-9B7D-750A-06B83054FFE4}"/>
          </ac:picMkLst>
        </pc:picChg>
        <pc:picChg chg="add del mod">
          <ac:chgData name="Christophe Ciccardini" userId="138b4acdefccca2c" providerId="LiveId" clId="{B898E79F-0119-4572-8435-0D96BB5A626F}" dt="2024-11-15T08:44:09.071" v="7167" actId="478"/>
          <ac:picMkLst>
            <pc:docMk/>
            <pc:sldMk cId="1446675000" sldId="412"/>
            <ac:picMk id="9" creationId="{7F0D21EB-B9AB-CBC0-6023-31627EDC61CB}"/>
          </ac:picMkLst>
        </pc:picChg>
        <pc:picChg chg="add mod">
          <ac:chgData name="Christophe Ciccardini" userId="138b4acdefccca2c" providerId="LiveId" clId="{B898E79F-0119-4572-8435-0D96BB5A626F}" dt="2024-11-15T18:56:31.056" v="7366" actId="1076"/>
          <ac:picMkLst>
            <pc:docMk/>
            <pc:sldMk cId="1446675000" sldId="412"/>
            <ac:picMk id="11" creationId="{AC22E557-95CB-C3CD-F1F9-F39C8AEF851F}"/>
          </ac:picMkLst>
        </pc:picChg>
      </pc:sldChg>
      <pc:sldChg chg="addSp delSp modSp new mod modClrScheme chgLayout">
        <pc:chgData name="Christophe Ciccardini" userId="138b4acdefccca2c" providerId="LiveId" clId="{B898E79F-0119-4572-8435-0D96BB5A626F}" dt="2024-11-15T18:57:21.957" v="7395" actId="1076"/>
        <pc:sldMkLst>
          <pc:docMk/>
          <pc:sldMk cId="649783707" sldId="413"/>
        </pc:sldMkLst>
        <pc:spChg chg="mod ord">
          <ac:chgData name="Christophe Ciccardini" userId="138b4acdefccca2c" providerId="LiveId" clId="{B898E79F-0119-4572-8435-0D96BB5A626F}" dt="2024-11-12T20:00:56.102" v="2852" actId="700"/>
          <ac:spMkLst>
            <pc:docMk/>
            <pc:sldMk cId="649783707" sldId="413"/>
            <ac:spMk id="2" creationId="{22D87E87-88EC-04A8-DD3B-5A23EE32B5A2}"/>
          </ac:spMkLst>
        </pc:spChg>
        <pc:spChg chg="mod ord">
          <ac:chgData name="Christophe Ciccardini" userId="138b4acdefccca2c" providerId="LiveId" clId="{B898E79F-0119-4572-8435-0D96BB5A626F}" dt="2024-11-12T20:00:58.787" v="2854" actId="20577"/>
          <ac:spMkLst>
            <pc:docMk/>
            <pc:sldMk cId="649783707" sldId="413"/>
            <ac:spMk id="3" creationId="{FC11620E-B67D-938E-24F1-053E6A7C252C}"/>
          </ac:spMkLst>
        </pc:spChg>
        <pc:spChg chg="add del mod">
          <ac:chgData name="Christophe Ciccardini" userId="138b4acdefccca2c" providerId="LiveId" clId="{B898E79F-0119-4572-8435-0D96BB5A626F}" dt="2024-11-12T17:33:22.984" v="2224" actId="6264"/>
          <ac:spMkLst>
            <pc:docMk/>
            <pc:sldMk cId="649783707" sldId="413"/>
            <ac:spMk id="4" creationId="{4102F405-D346-387C-E15F-B5820B1CA789}"/>
          </ac:spMkLst>
        </pc:spChg>
        <pc:spChg chg="add del mod">
          <ac:chgData name="Christophe Ciccardini" userId="138b4acdefccca2c" providerId="LiveId" clId="{B898E79F-0119-4572-8435-0D96BB5A626F}" dt="2024-11-12T19:56:19.931" v="2808" actId="6264"/>
          <ac:spMkLst>
            <pc:docMk/>
            <pc:sldMk cId="649783707" sldId="413"/>
            <ac:spMk id="4" creationId="{E5ADC8B9-EE75-F621-874F-F07F57BFCE55}"/>
          </ac:spMkLst>
        </pc:spChg>
        <pc:spChg chg="add del mod">
          <ac:chgData name="Christophe Ciccardini" userId="138b4acdefccca2c" providerId="LiveId" clId="{B898E79F-0119-4572-8435-0D96BB5A626F}" dt="2024-11-12T19:56:19.931" v="2808" actId="6264"/>
          <ac:spMkLst>
            <pc:docMk/>
            <pc:sldMk cId="649783707" sldId="413"/>
            <ac:spMk id="5" creationId="{78E2EE4D-F0FD-6268-07A0-342F94632C7A}"/>
          </ac:spMkLst>
        </pc:spChg>
        <pc:spChg chg="add del mod">
          <ac:chgData name="Christophe Ciccardini" userId="138b4acdefccca2c" providerId="LiveId" clId="{B898E79F-0119-4572-8435-0D96BB5A626F}" dt="2024-11-12T17:33:22.984" v="2224" actId="6264"/>
          <ac:spMkLst>
            <pc:docMk/>
            <pc:sldMk cId="649783707" sldId="413"/>
            <ac:spMk id="5" creationId="{F36F4153-507A-50A7-215E-9C120ECAF806}"/>
          </ac:spMkLst>
        </pc:spChg>
        <pc:picChg chg="add mod">
          <ac:chgData name="Christophe Ciccardini" userId="138b4acdefccca2c" providerId="LiveId" clId="{B898E79F-0119-4572-8435-0D96BB5A626F}" dt="2024-11-15T18:57:21.957" v="7395" actId="1076"/>
          <ac:picMkLst>
            <pc:docMk/>
            <pc:sldMk cId="649783707" sldId="413"/>
            <ac:picMk id="5" creationId="{C5ABCA0D-459C-4DB6-086D-C14DFEC98A1F}"/>
          </ac:picMkLst>
        </pc:picChg>
      </pc:sldChg>
      <pc:sldChg chg="modSp del">
        <pc:chgData name="Christophe Ciccardini" userId="138b4acdefccca2c" providerId="LiveId" clId="{B898E79F-0119-4572-8435-0D96BB5A626F}" dt="2024-11-12T10:12:37.322" v="6" actId="47"/>
        <pc:sldMkLst>
          <pc:docMk/>
          <pc:sldMk cId="2323330480" sldId="41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2" creationId="{EB0DA5AE-C5B4-00D9-4E21-BC92A40D31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4" creationId="{40DE8B4A-B945-C37C-D5FD-43CBC0515F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5" creationId="{3E1984B1-8CD3-021A-0306-ECE2324D0B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6" creationId="{5B7522FE-1A0B-B5A0-A6D2-C8516898E8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7" creationId="{3ABD1005-0AA7-35CF-0C1A-9F597561E2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8" creationId="{D9874191-DF04-6254-5232-22EAC7F5ADC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19" creationId="{CEC1BE88-76E8-2F5A-A134-A88443ED2A7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20" creationId="{3CE599AB-89AF-98E0-3A5C-0E7E6A347B6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21" creationId="{214E7A37-7522-5898-38A8-180D2363E5D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323330480" sldId="413"/>
            <ac:spMk id="22" creationId="{A47FCFB1-7B65-0F41-C7E2-920337065DA6}"/>
          </ac:spMkLst>
        </pc:spChg>
      </pc:sldChg>
      <pc:sldChg chg="modSp del">
        <pc:chgData name="Christophe Ciccardini" userId="138b4acdefccca2c" providerId="LiveId" clId="{B898E79F-0119-4572-8435-0D96BB5A626F}" dt="2024-11-12T10:12:37.530" v="7" actId="47"/>
        <pc:sldMkLst>
          <pc:docMk/>
          <pc:sldMk cId="800767373" sldId="414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" creationId="{D854DA70-E16D-6F95-ADE0-C24032CC2FF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3" creationId="{F721BD4B-811E-094A-2D52-CBBFBC6C46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4" creationId="{AB99AD43-C73C-8C4B-5454-C604B478C3D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5" creationId="{91A86402-21D3-CA4C-76C2-6BCFFAA05B1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6" creationId="{B290BB05-AA99-37E7-69B2-BFC9DF044EF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7" creationId="{238DEF47-4766-56EC-FC5E-B655DAC8F31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0" creationId="{4B3DAC38-809B-8D7A-BD1A-EE5F355C50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1" creationId="{CC05B1A0-7833-4101-21B7-C60A535918C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2" creationId="{EB0DA5AE-C5B4-00D9-4E21-BC92A40D31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3" creationId="{040AE3B3-D77B-C705-B4A5-2E992EA922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4" creationId="{40DE8B4A-B945-C37C-D5FD-43CBC0515F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5" creationId="{3E1984B1-8CD3-021A-0306-ECE2324D0B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6" creationId="{5B7522FE-1A0B-B5A0-A6D2-C8516898E8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7" creationId="{3ABD1005-0AA7-35CF-0C1A-9F597561E2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8" creationId="{D9874191-DF04-6254-5232-22EAC7F5ADC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19" creationId="{CEC1BE88-76E8-2F5A-A134-A88443ED2A7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0" creationId="{3CE599AB-89AF-98E0-3A5C-0E7E6A347B6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1" creationId="{214E7A37-7522-5898-38A8-180D2363E5D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2" creationId="{A47FCFB1-7B65-0F41-C7E2-920337065DA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3" creationId="{91B64ED4-7FA9-C138-6E1B-BBB10A4754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4" creationId="{5B0F9B99-FF82-5048-6AB1-178BB71EAFB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5" creationId="{F6573191-B4BA-7642-55D4-872813E91F6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0767373" sldId="414"/>
            <ac:spMk id="27" creationId="{F0B57675-1842-B279-D2E9-ADCCEC99C1B2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800767373" sldId="414"/>
            <ac:picMk id="26" creationId="{81883442-3559-97AE-A862-D1D1DF0FA3D5}"/>
          </ac:picMkLst>
        </pc:picChg>
      </pc:sldChg>
      <pc:sldChg chg="addSp delSp modSp add mod modClrScheme chgLayout">
        <pc:chgData name="Christophe Ciccardini" userId="138b4acdefccca2c" providerId="LiveId" clId="{B898E79F-0119-4572-8435-0D96BB5A626F}" dt="2024-11-13T11:50:31.391" v="3806" actId="790"/>
        <pc:sldMkLst>
          <pc:docMk/>
          <pc:sldMk cId="4123990593" sldId="414"/>
        </pc:sldMkLst>
        <pc:spChg chg="add del mod ord">
          <ac:chgData name="Christophe Ciccardini" userId="138b4acdefccca2c" providerId="LiveId" clId="{B898E79F-0119-4572-8435-0D96BB5A626F}" dt="2024-11-12T17:12:27.215" v="2005" actId="6264"/>
          <ac:spMkLst>
            <pc:docMk/>
            <pc:sldMk cId="4123990593" sldId="414"/>
            <ac:spMk id="2" creationId="{8C433FE4-8977-99EE-6F84-87A3466A8D7F}"/>
          </ac:spMkLst>
        </pc:spChg>
        <pc:spChg chg="add del mod">
          <ac:chgData name="Christophe Ciccardini" userId="138b4acdefccca2c" providerId="LiveId" clId="{B898E79F-0119-4572-8435-0D96BB5A626F}" dt="2024-11-12T19:26:07.290" v="2574" actId="6264"/>
          <ac:spMkLst>
            <pc:docMk/>
            <pc:sldMk cId="4123990593" sldId="414"/>
            <ac:spMk id="2" creationId="{B36B2C9B-8632-9779-843A-9E168E1F9C39}"/>
          </ac:spMkLst>
        </pc:spChg>
        <pc:spChg chg="del mod">
          <ac:chgData name="Christophe Ciccardini" userId="138b4acdefccca2c" providerId="LiveId" clId="{B898E79F-0119-4572-8435-0D96BB5A626F}" dt="2024-11-12T17:15:30.126" v="2021" actId="478"/>
          <ac:spMkLst>
            <pc:docMk/>
            <pc:sldMk cId="4123990593" sldId="414"/>
            <ac:spMk id="3" creationId="{0C7150FF-5A84-2471-4A6D-50FA82C8926C}"/>
          </ac:spMkLst>
        </pc:spChg>
        <pc:spChg chg="add mod ord">
          <ac:chgData name="Christophe Ciccardini" userId="138b4acdefccca2c" providerId="LiveId" clId="{B898E79F-0119-4572-8435-0D96BB5A626F}" dt="2024-11-13T11:50:31.391" v="3806" actId="790"/>
          <ac:spMkLst>
            <pc:docMk/>
            <pc:sldMk cId="4123990593" sldId="414"/>
            <ac:spMk id="4" creationId="{66FF48CE-594A-CA5E-A498-0158B71BCD8D}"/>
          </ac:spMkLst>
        </pc:spChg>
      </pc:sldChg>
      <pc:sldChg chg="modSp new del mod">
        <pc:chgData name="Christophe Ciccardini" userId="138b4acdefccca2c" providerId="LiveId" clId="{B898E79F-0119-4572-8435-0D96BB5A626F}" dt="2024-11-12T17:25:29.693" v="2104" actId="680"/>
        <pc:sldMkLst>
          <pc:docMk/>
          <pc:sldMk cId="1846546429" sldId="415"/>
        </pc:sldMkLst>
        <pc:spChg chg="mod">
          <ac:chgData name="Christophe Ciccardini" userId="138b4acdefccca2c" providerId="LiveId" clId="{B898E79F-0119-4572-8435-0D96BB5A626F}" dt="2024-11-12T17:25:28.993" v="2103" actId="20577"/>
          <ac:spMkLst>
            <pc:docMk/>
            <pc:sldMk cId="1846546429" sldId="415"/>
            <ac:spMk id="2" creationId="{DCE8250E-5CCC-7E10-4711-8C4A2E478ED2}"/>
          </ac:spMkLst>
        </pc:spChg>
      </pc:sldChg>
      <pc:sldChg chg="addSp delSp modSp new mod modClrScheme chgLayout">
        <pc:chgData name="Christophe Ciccardini" userId="138b4acdefccca2c" providerId="LiveId" clId="{B898E79F-0119-4572-8435-0D96BB5A626F}" dt="2024-11-15T19:06:01.630" v="7420" actId="20577"/>
        <pc:sldMkLst>
          <pc:docMk/>
          <pc:sldMk cId="2121114162" sldId="415"/>
        </pc:sldMkLst>
        <pc:spChg chg="mod ord">
          <ac:chgData name="Christophe Ciccardini" userId="138b4acdefccca2c" providerId="LiveId" clId="{B898E79F-0119-4572-8435-0D96BB5A626F}" dt="2024-11-15T19:05:09.292" v="7400" actId="20577"/>
          <ac:spMkLst>
            <pc:docMk/>
            <pc:sldMk cId="2121114162" sldId="415"/>
            <ac:spMk id="2" creationId="{E0CFA42E-17C6-32D9-CB97-C6EFA5E5C611}"/>
          </ac:spMkLst>
        </pc:spChg>
        <pc:spChg chg="mod ord">
          <ac:chgData name="Christophe Ciccardini" userId="138b4acdefccca2c" providerId="LiveId" clId="{B898E79F-0119-4572-8435-0D96BB5A626F}" dt="2024-11-15T19:06:01.630" v="7420" actId="20577"/>
          <ac:spMkLst>
            <pc:docMk/>
            <pc:sldMk cId="2121114162" sldId="415"/>
            <ac:spMk id="3" creationId="{4594B4F8-08BD-8846-F9A1-109B073A6803}"/>
          </ac:spMkLst>
        </pc:spChg>
        <pc:spChg chg="add del mod">
          <ac:chgData name="Christophe Ciccardini" userId="138b4acdefccca2c" providerId="LiveId" clId="{B898E79F-0119-4572-8435-0D96BB5A626F}" dt="2024-11-12T19:23:25.759" v="2543" actId="6264"/>
          <ac:spMkLst>
            <pc:docMk/>
            <pc:sldMk cId="2121114162" sldId="415"/>
            <ac:spMk id="4" creationId="{0B187BAA-A833-DA6D-C1A8-35F5AC2FAF9A}"/>
          </ac:spMkLst>
        </pc:spChg>
        <pc:spChg chg="add del mod">
          <ac:chgData name="Christophe Ciccardini" userId="138b4acdefccca2c" providerId="LiveId" clId="{B898E79F-0119-4572-8435-0D96BB5A626F}" dt="2024-11-12T19:23:25.759" v="2543" actId="6264"/>
          <ac:spMkLst>
            <pc:docMk/>
            <pc:sldMk cId="2121114162" sldId="415"/>
            <ac:spMk id="5" creationId="{7AE89C3D-2E8A-0847-7541-8C6FE34A2C09}"/>
          </ac:spMkLst>
        </pc:spChg>
        <pc:spChg chg="add del mod">
          <ac:chgData name="Christophe Ciccardini" userId="138b4acdefccca2c" providerId="LiveId" clId="{B898E79F-0119-4572-8435-0D96BB5A626F}" dt="2024-11-12T19:23:27.235" v="2544" actId="6264"/>
          <ac:spMkLst>
            <pc:docMk/>
            <pc:sldMk cId="2121114162" sldId="415"/>
            <ac:spMk id="6" creationId="{473C7BED-FD4B-8E87-78F9-A62C66AD24DA}"/>
          </ac:spMkLst>
        </pc:spChg>
        <pc:spChg chg="add del mod">
          <ac:chgData name="Christophe Ciccardini" userId="138b4acdefccca2c" providerId="LiveId" clId="{B898E79F-0119-4572-8435-0D96BB5A626F}" dt="2024-11-12T19:23:27.235" v="2544" actId="6264"/>
          <ac:spMkLst>
            <pc:docMk/>
            <pc:sldMk cId="2121114162" sldId="415"/>
            <ac:spMk id="7" creationId="{5CCAEF8A-4032-F955-262E-7313D63F9216}"/>
          </ac:spMkLst>
        </pc:spChg>
      </pc:sldChg>
      <pc:sldChg chg="addSp delSp modSp new mod modClrScheme chgLayout">
        <pc:chgData name="Christophe Ciccardini" userId="138b4acdefccca2c" providerId="LiveId" clId="{B898E79F-0119-4572-8435-0D96BB5A626F}" dt="2024-11-19T15:01:49.098" v="7447" actId="1076"/>
        <pc:sldMkLst>
          <pc:docMk/>
          <pc:sldMk cId="2002306513" sldId="416"/>
        </pc:sldMkLst>
        <pc:spChg chg="add del mod">
          <ac:chgData name="Christophe Ciccardini" userId="138b4acdefccca2c" providerId="LiveId" clId="{B898E79F-0119-4572-8435-0D96BB5A626F}" dt="2024-11-13T20:26:47.615" v="6829" actId="478"/>
          <ac:spMkLst>
            <pc:docMk/>
            <pc:sldMk cId="2002306513" sldId="416"/>
            <ac:spMk id="2" creationId="{919B0BB7-BA3A-8B1F-EFC9-4B9F6C6BC9D2}"/>
          </ac:spMkLst>
        </pc:spChg>
        <pc:spChg chg="del">
          <ac:chgData name="Christophe Ciccardini" userId="138b4acdefccca2c" providerId="LiveId" clId="{B898E79F-0119-4572-8435-0D96BB5A626F}" dt="2024-11-12T20:23:51.318" v="3641" actId="700"/>
          <ac:spMkLst>
            <pc:docMk/>
            <pc:sldMk cId="2002306513" sldId="416"/>
            <ac:spMk id="2" creationId="{BCBB8FF3-E677-2CC1-47ED-FD734C93C1A8}"/>
          </ac:spMkLst>
        </pc:spChg>
        <pc:spChg chg="del">
          <ac:chgData name="Christophe Ciccardini" userId="138b4acdefccca2c" providerId="LiveId" clId="{B898E79F-0119-4572-8435-0D96BB5A626F}" dt="2024-11-12T19:37:27.190" v="2596" actId="478"/>
          <ac:spMkLst>
            <pc:docMk/>
            <pc:sldMk cId="2002306513" sldId="416"/>
            <ac:spMk id="3" creationId="{DA5427E8-9A36-6413-106E-638905015AFC}"/>
          </ac:spMkLst>
        </pc:spChg>
        <pc:spChg chg="add mod ord">
          <ac:chgData name="Christophe Ciccardini" userId="138b4acdefccca2c" providerId="LiveId" clId="{B898E79F-0119-4572-8435-0D96BB5A626F}" dt="2024-11-19T15:01:49.098" v="7447" actId="1076"/>
          <ac:spMkLst>
            <pc:docMk/>
            <pc:sldMk cId="2002306513" sldId="416"/>
            <ac:spMk id="5" creationId="{36DCC5A9-A893-6419-58CC-4C3586800DAE}"/>
          </ac:spMkLst>
        </pc:spChg>
        <pc:spChg chg="add del mod">
          <ac:chgData name="Christophe Ciccardini" userId="138b4acdefccca2c" providerId="LiveId" clId="{B898E79F-0119-4572-8435-0D96BB5A626F}" dt="2024-11-13T20:13:10.205" v="6309" actId="21"/>
          <ac:spMkLst>
            <pc:docMk/>
            <pc:sldMk cId="2002306513" sldId="416"/>
            <ac:spMk id="6" creationId="{3198E1BD-E5C8-16CB-6A07-6F8AD2757F35}"/>
          </ac:spMkLst>
        </pc:spChg>
        <pc:spChg chg="add del mod">
          <ac:chgData name="Christophe Ciccardini" userId="138b4acdefccca2c" providerId="LiveId" clId="{B898E79F-0119-4572-8435-0D96BB5A626F}" dt="2024-11-13T19:59:33.073" v="6125" actId="478"/>
          <ac:spMkLst>
            <pc:docMk/>
            <pc:sldMk cId="2002306513" sldId="416"/>
            <ac:spMk id="7" creationId="{53DE0D4D-B7AB-F0B0-7D3D-E1B5A211E895}"/>
          </ac:spMkLst>
        </pc:spChg>
        <pc:spChg chg="add del mod">
          <ac:chgData name="Christophe Ciccardini" userId="138b4acdefccca2c" providerId="LiveId" clId="{B898E79F-0119-4572-8435-0D96BB5A626F}" dt="2024-11-13T20:27:32.347" v="6839" actId="6264"/>
          <ac:spMkLst>
            <pc:docMk/>
            <pc:sldMk cId="2002306513" sldId="416"/>
            <ac:spMk id="8" creationId="{06E30DBB-63C4-CAF4-8493-291BCE3958FD}"/>
          </ac:spMkLst>
        </pc:spChg>
        <pc:spChg chg="add del mod">
          <ac:chgData name="Christophe Ciccardini" userId="138b4acdefccca2c" providerId="LiveId" clId="{B898E79F-0119-4572-8435-0D96BB5A626F}" dt="2024-11-13T20:35:00.614" v="6916" actId="6264"/>
          <ac:spMkLst>
            <pc:docMk/>
            <pc:sldMk cId="2002306513" sldId="416"/>
            <ac:spMk id="9" creationId="{A50E0238-463E-F9C0-9772-5AA8597A2970}"/>
          </ac:spMkLst>
        </pc:spChg>
        <pc:spChg chg="add del mod">
          <ac:chgData name="Christophe Ciccardini" userId="138b4acdefccca2c" providerId="LiveId" clId="{B898E79F-0119-4572-8435-0D96BB5A626F}" dt="2024-11-13T20:36:16.882" v="6960" actId="6264"/>
          <ac:spMkLst>
            <pc:docMk/>
            <pc:sldMk cId="2002306513" sldId="416"/>
            <ac:spMk id="10" creationId="{3BF97D72-1D8F-7DE6-2381-D12940B2EDB0}"/>
          </ac:spMkLst>
        </pc:spChg>
        <pc:picChg chg="add mod">
          <ac:chgData name="Christophe Ciccardini" userId="138b4acdefccca2c" providerId="LiveId" clId="{B898E79F-0119-4572-8435-0D96BB5A626F}" dt="2024-11-13T16:06:42.957" v="5369" actId="931"/>
          <ac:picMkLst>
            <pc:docMk/>
            <pc:sldMk cId="2002306513" sldId="416"/>
            <ac:picMk id="4" creationId="{722FA8CB-BC7A-D47C-BAAF-FDD399DBAD03}"/>
          </ac:picMkLst>
        </pc:picChg>
        <pc:picChg chg="add del mod">
          <ac:chgData name="Christophe Ciccardini" userId="138b4acdefccca2c" providerId="LiveId" clId="{B898E79F-0119-4572-8435-0D96BB5A626F}" dt="2024-11-13T20:22:16.533" v="6770" actId="21"/>
          <ac:picMkLst>
            <pc:docMk/>
            <pc:sldMk cId="2002306513" sldId="416"/>
            <ac:picMk id="4" creationId="{A19798AE-72F2-1A90-69AD-BEFB43AEB0BF}"/>
          </ac:picMkLst>
        </pc:picChg>
        <pc:picChg chg="add del mod">
          <ac:chgData name="Christophe Ciccardini" userId="138b4acdefccca2c" providerId="LiveId" clId="{B898E79F-0119-4572-8435-0D96BB5A626F}" dt="2024-11-12T19:38:03.416" v="2601" actId="478"/>
          <ac:picMkLst>
            <pc:docMk/>
            <pc:sldMk cId="2002306513" sldId="416"/>
            <ac:picMk id="5" creationId="{C1120991-A1F7-5F33-9FC5-19FE9875694B}"/>
          </ac:picMkLst>
        </pc:picChg>
      </pc:sldChg>
      <pc:sldChg chg="modSp del modNotes">
        <pc:chgData name="Christophe Ciccardini" userId="138b4acdefccca2c" providerId="LiveId" clId="{B898E79F-0119-4572-8435-0D96BB5A626F}" dt="2024-11-12T10:12:37.914" v="9" actId="47"/>
        <pc:sldMkLst>
          <pc:docMk/>
          <pc:sldMk cId="2138668169" sldId="416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" creationId="{D854DA70-E16D-6F95-ADE0-C24032CC2FF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3" creationId="{F721BD4B-811E-094A-2D52-CBBFBC6C46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4" creationId="{AB99AD43-C73C-8C4B-5454-C604B478C3D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5" creationId="{91A86402-21D3-CA4C-76C2-6BCFFAA05B1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6" creationId="{B290BB05-AA99-37E7-69B2-BFC9DF044EF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7" creationId="{238DEF47-4766-56EC-FC5E-B655DAC8F31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0" creationId="{4B3DAC38-809B-8D7A-BD1A-EE5F355C50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1" creationId="{CC05B1A0-7833-4101-21B7-C60A535918C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2" creationId="{EB0DA5AE-C5B4-00D9-4E21-BC92A40D31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3" creationId="{040AE3B3-D77B-C705-B4A5-2E992EA922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4" creationId="{40DE8B4A-B945-C37C-D5FD-43CBC0515F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5" creationId="{3E1984B1-8CD3-021A-0306-ECE2324D0B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6" creationId="{5B7522FE-1A0B-B5A0-A6D2-C8516898E8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7" creationId="{3ABD1005-0AA7-35CF-0C1A-9F597561E2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8" creationId="{D9874191-DF04-6254-5232-22EAC7F5ADC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19" creationId="{CEC1BE88-76E8-2F5A-A134-A88443ED2A7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0" creationId="{3CE599AB-89AF-98E0-3A5C-0E7E6A347B6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1" creationId="{214E7A37-7522-5898-38A8-180D2363E5D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2" creationId="{A47FCFB1-7B65-0F41-C7E2-920337065DA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3" creationId="{91B64ED4-7FA9-C138-6E1B-BBB10A4754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4" creationId="{5B0F9B99-FF82-5048-6AB1-178BB71EAFB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5" creationId="{F6573191-B4BA-7642-55D4-872813E91F6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2138668169" sldId="416"/>
            <ac:spMk id="27" creationId="{F0B57675-1842-B279-D2E9-ADCCEC99C1B2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2138668169" sldId="416"/>
            <ac:picMk id="26" creationId="{81883442-3559-97AE-A862-D1D1DF0FA3D5}"/>
          </ac:picMkLst>
        </pc:picChg>
      </pc:sldChg>
      <pc:sldChg chg="modSp del">
        <pc:chgData name="Christophe Ciccardini" userId="138b4acdefccca2c" providerId="LiveId" clId="{B898E79F-0119-4572-8435-0D96BB5A626F}" dt="2024-11-12T10:12:37.737" v="8" actId="47"/>
        <pc:sldMkLst>
          <pc:docMk/>
          <pc:sldMk cId="1091421047" sldId="417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" creationId="{D854DA70-E16D-6F95-ADE0-C24032CC2FF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3" creationId="{F721BD4B-811E-094A-2D52-CBBFBC6C46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4" creationId="{AB99AD43-C73C-8C4B-5454-C604B478C3D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5" creationId="{91A86402-21D3-CA4C-76C2-6BCFFAA05B1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6" creationId="{B290BB05-AA99-37E7-69B2-BFC9DF044EF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7" creationId="{238DEF47-4766-56EC-FC5E-B655DAC8F31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0" creationId="{4B3DAC38-809B-8D7A-BD1A-EE5F355C50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1" creationId="{CC05B1A0-7833-4101-21B7-C60A535918C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2" creationId="{EB0DA5AE-C5B4-00D9-4E21-BC92A40D31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3" creationId="{040AE3B3-D77B-C705-B4A5-2E992EA922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4" creationId="{40DE8B4A-B945-C37C-D5FD-43CBC0515F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5" creationId="{3E1984B1-8CD3-021A-0306-ECE2324D0B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6" creationId="{5B7522FE-1A0B-B5A0-A6D2-C8516898E8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7" creationId="{3ABD1005-0AA7-35CF-0C1A-9F597561E2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8" creationId="{D9874191-DF04-6254-5232-22EAC7F5ADC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19" creationId="{CEC1BE88-76E8-2F5A-A134-A88443ED2A7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0" creationId="{3CE599AB-89AF-98E0-3A5C-0E7E6A347B6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1" creationId="{214E7A37-7522-5898-38A8-180D2363E5D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2" creationId="{A47FCFB1-7B65-0F41-C7E2-920337065DA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3" creationId="{91B64ED4-7FA9-C138-6E1B-BBB10A4754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4" creationId="{5B0F9B99-FF82-5048-6AB1-178BB71EAFB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5" creationId="{F6573191-B4BA-7642-55D4-872813E91F6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1091421047" sldId="417"/>
            <ac:spMk id="27" creationId="{F0B57675-1842-B279-D2E9-ADCCEC99C1B2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1091421047" sldId="417"/>
            <ac:picMk id="26" creationId="{81883442-3559-97AE-A862-D1D1DF0FA3D5}"/>
          </ac:picMkLst>
        </pc:picChg>
      </pc:sldChg>
      <pc:sldChg chg="addSp delSp modSp add mod modClrScheme chgLayout">
        <pc:chgData name="Christophe Ciccardini" userId="138b4acdefccca2c" providerId="LiveId" clId="{B898E79F-0119-4572-8435-0D96BB5A626F}" dt="2024-11-13T13:07:50.922" v="4141" actId="478"/>
        <pc:sldMkLst>
          <pc:docMk/>
          <pc:sldMk cId="2586938918" sldId="417"/>
        </pc:sldMkLst>
        <pc:spChg chg="mod ord">
          <ac:chgData name="Christophe Ciccardini" userId="138b4acdefccca2c" providerId="LiveId" clId="{B898E79F-0119-4572-8435-0D96BB5A626F}" dt="2024-11-13T13:05:03.735" v="4133" actId="6549"/>
          <ac:spMkLst>
            <pc:docMk/>
            <pc:sldMk cId="2586938918" sldId="417"/>
            <ac:spMk id="2" creationId="{EDB3F146-7C76-B034-9FF9-013A532F218F}"/>
          </ac:spMkLst>
        </pc:spChg>
        <pc:spChg chg="add del mod">
          <ac:chgData name="Christophe Ciccardini" userId="138b4acdefccca2c" providerId="LiveId" clId="{B898E79F-0119-4572-8435-0D96BB5A626F}" dt="2024-11-12T19:57:19.265" v="2828" actId="6264"/>
          <ac:spMkLst>
            <pc:docMk/>
            <pc:sldMk cId="2586938918" sldId="417"/>
            <ac:spMk id="3" creationId="{398600B8-2537-0EA2-43C6-D841995179C8}"/>
          </ac:spMkLst>
        </pc:spChg>
        <pc:spChg chg="add del mod">
          <ac:chgData name="Christophe Ciccardini" userId="138b4acdefccca2c" providerId="LiveId" clId="{B898E79F-0119-4572-8435-0D96BB5A626F}" dt="2024-11-13T13:07:50.922" v="4141" actId="478"/>
          <ac:spMkLst>
            <pc:docMk/>
            <pc:sldMk cId="2586938918" sldId="417"/>
            <ac:spMk id="3" creationId="{869DB640-D563-82DD-4A3F-14CD97984B82}"/>
          </ac:spMkLst>
        </pc:spChg>
        <pc:spChg chg="mod ord">
          <ac:chgData name="Christophe Ciccardini" userId="138b4acdefccca2c" providerId="LiveId" clId="{B898E79F-0119-4572-8435-0D96BB5A626F}" dt="2024-11-13T12:37:44.417" v="4036" actId="20577"/>
          <ac:spMkLst>
            <pc:docMk/>
            <pc:sldMk cId="2586938918" sldId="417"/>
            <ac:spMk id="4" creationId="{68AD68C1-C83C-2D93-F922-2DCB87EA9B28}"/>
          </ac:spMkLst>
        </pc:spChg>
        <pc:spChg chg="add del mod">
          <ac:chgData name="Christophe Ciccardini" userId="138b4acdefccca2c" providerId="LiveId" clId="{B898E79F-0119-4572-8435-0D96BB5A626F}" dt="2024-11-12T19:57:19.265" v="2828" actId="6264"/>
          <ac:spMkLst>
            <pc:docMk/>
            <pc:sldMk cId="2586938918" sldId="417"/>
            <ac:spMk id="5" creationId="{BBA8662D-F057-6655-57F8-2B3E4BD7B217}"/>
          </ac:spMkLst>
        </pc:spChg>
        <pc:spChg chg="add del mod">
          <ac:chgData name="Christophe Ciccardini" userId="138b4acdefccca2c" providerId="LiveId" clId="{B898E79F-0119-4572-8435-0D96BB5A626F}" dt="2024-11-12T19:58:49.743" v="2833" actId="6264"/>
          <ac:spMkLst>
            <pc:docMk/>
            <pc:sldMk cId="2586938918" sldId="417"/>
            <ac:spMk id="6" creationId="{76445A8D-A13B-3251-0245-E04DDBBB71D0}"/>
          </ac:spMkLst>
        </pc:spChg>
        <pc:spChg chg="add del mod">
          <ac:chgData name="Christophe Ciccardini" userId="138b4acdefccca2c" providerId="LiveId" clId="{B898E79F-0119-4572-8435-0D96BB5A626F}" dt="2024-11-12T19:58:49.743" v="2833" actId="6264"/>
          <ac:spMkLst>
            <pc:docMk/>
            <pc:sldMk cId="2586938918" sldId="417"/>
            <ac:spMk id="7" creationId="{B0FAC649-E111-9FF1-3FBE-F69ADBF048A8}"/>
          </ac:spMkLst>
        </pc:spChg>
        <pc:spChg chg="add del mod">
          <ac:chgData name="Christophe Ciccardini" userId="138b4acdefccca2c" providerId="LiveId" clId="{B898E79F-0119-4572-8435-0D96BB5A626F}" dt="2024-11-12T19:59:40.466" v="2839" actId="6264"/>
          <ac:spMkLst>
            <pc:docMk/>
            <pc:sldMk cId="2586938918" sldId="417"/>
            <ac:spMk id="8" creationId="{68A69711-D835-652C-F994-E61E71672388}"/>
          </ac:spMkLst>
        </pc:spChg>
        <pc:spChg chg="add del mod">
          <ac:chgData name="Christophe Ciccardini" userId="138b4acdefccca2c" providerId="LiveId" clId="{B898E79F-0119-4572-8435-0D96BB5A626F}" dt="2024-11-12T19:59:40.466" v="2839" actId="6264"/>
          <ac:spMkLst>
            <pc:docMk/>
            <pc:sldMk cId="2586938918" sldId="417"/>
            <ac:spMk id="9" creationId="{19E0389D-424D-E6A6-B71B-4057FEE85F91}"/>
          </ac:spMkLst>
        </pc:spChg>
      </pc:sldChg>
      <pc:sldChg chg="addSp delSp modSp add mod modClrScheme chgLayout">
        <pc:chgData name="Christophe Ciccardini" userId="138b4acdefccca2c" providerId="LiveId" clId="{B898E79F-0119-4572-8435-0D96BB5A626F}" dt="2024-11-13T13:27:00.148" v="4494" actId="1036"/>
        <pc:sldMkLst>
          <pc:docMk/>
          <pc:sldMk cId="3432356293" sldId="418"/>
        </pc:sldMkLst>
        <pc:spChg chg="mod ord">
          <ac:chgData name="Christophe Ciccardini" userId="138b4acdefccca2c" providerId="LiveId" clId="{B898E79F-0119-4572-8435-0D96BB5A626F}" dt="2024-11-13T13:26:29.847" v="4459" actId="1076"/>
          <ac:spMkLst>
            <pc:docMk/>
            <pc:sldMk cId="3432356293" sldId="418"/>
            <ac:spMk id="2" creationId="{69100077-7443-1F74-2D12-2C0B40EE72BC}"/>
          </ac:spMkLst>
        </pc:spChg>
        <pc:spChg chg="add del mod">
          <ac:chgData name="Christophe Ciccardini" userId="138b4acdefccca2c" providerId="LiveId" clId="{B898E79F-0119-4572-8435-0D96BB5A626F}" dt="2024-11-13T13:07:59.784" v="4142" actId="478"/>
          <ac:spMkLst>
            <pc:docMk/>
            <pc:sldMk cId="3432356293" sldId="418"/>
            <ac:spMk id="3" creationId="{5CD100B8-A8C2-FD10-F939-641A30182A51}"/>
          </ac:spMkLst>
        </pc:spChg>
        <pc:spChg chg="mod ord">
          <ac:chgData name="Christophe Ciccardini" userId="138b4acdefccca2c" providerId="LiveId" clId="{B898E79F-0119-4572-8435-0D96BB5A626F}" dt="2024-11-13T12:37:40.753" v="4035" actId="20577"/>
          <ac:spMkLst>
            <pc:docMk/>
            <pc:sldMk cId="3432356293" sldId="418"/>
            <ac:spMk id="4" creationId="{54764AEB-D21C-4295-B814-1AD38E0E4895}"/>
          </ac:spMkLst>
        </pc:spChg>
        <pc:spChg chg="add del">
          <ac:chgData name="Christophe Ciccardini" userId="138b4acdefccca2c" providerId="LiveId" clId="{B898E79F-0119-4572-8435-0D96BB5A626F}" dt="2024-11-13T13:12:13.113" v="4163" actId="478"/>
          <ac:spMkLst>
            <pc:docMk/>
            <pc:sldMk cId="3432356293" sldId="418"/>
            <ac:spMk id="9" creationId="{0D6CF1B8-A025-EB64-F168-BFC86A8730F1}"/>
          </ac:spMkLst>
        </pc:spChg>
        <pc:spChg chg="add del mod">
          <ac:chgData name="Christophe Ciccardini" userId="138b4acdefccca2c" providerId="LiveId" clId="{B898E79F-0119-4572-8435-0D96BB5A626F}" dt="2024-11-13T13:13:02.527" v="4171"/>
          <ac:spMkLst>
            <pc:docMk/>
            <pc:sldMk cId="3432356293" sldId="418"/>
            <ac:spMk id="10" creationId="{65E265AF-176A-52EE-8CC3-7ED09A3106AA}"/>
          </ac:spMkLst>
        </pc:spChg>
        <pc:spChg chg="add mod">
          <ac:chgData name="Christophe Ciccardini" userId="138b4acdefccca2c" providerId="LiveId" clId="{B898E79F-0119-4572-8435-0D96BB5A626F}" dt="2024-11-13T13:21:32.078" v="4417" actId="164"/>
          <ac:spMkLst>
            <pc:docMk/>
            <pc:sldMk cId="3432356293" sldId="418"/>
            <ac:spMk id="16" creationId="{1809CE30-2E80-B32E-4FCD-4AD914C81B02}"/>
          </ac:spMkLst>
        </pc:spChg>
        <pc:spChg chg="add del mod">
          <ac:chgData name="Christophe Ciccardini" userId="138b4acdefccca2c" providerId="LiveId" clId="{B898E79F-0119-4572-8435-0D96BB5A626F}" dt="2024-11-13T13:24:41.845" v="4440"/>
          <ac:spMkLst>
            <pc:docMk/>
            <pc:sldMk cId="3432356293" sldId="418"/>
            <ac:spMk id="22" creationId="{1FD1A78D-28C2-2E46-2DE7-32C86617E460}"/>
          </ac:spMkLst>
        </pc:spChg>
        <pc:spChg chg="add del mod">
          <ac:chgData name="Christophe Ciccardini" userId="138b4acdefccca2c" providerId="LiveId" clId="{B898E79F-0119-4572-8435-0D96BB5A626F}" dt="2024-11-13T13:26:43.215" v="4460"/>
          <ac:spMkLst>
            <pc:docMk/>
            <pc:sldMk cId="3432356293" sldId="418"/>
            <ac:spMk id="24" creationId="{32A70E82-DB83-44C4-D815-2A5673AD760B}"/>
          </ac:spMkLst>
        </pc:spChg>
        <pc:grpChg chg="add del mod">
          <ac:chgData name="Christophe Ciccardini" userId="138b4acdefccca2c" providerId="LiveId" clId="{B898E79F-0119-4572-8435-0D96BB5A626F}" dt="2024-11-13T13:22:27.338" v="4420" actId="478"/>
          <ac:grpSpMkLst>
            <pc:docMk/>
            <pc:sldMk cId="3432356293" sldId="418"/>
            <ac:grpSpMk id="19" creationId="{00C67B92-E498-C57B-5665-A37E4856E97F}"/>
          </ac:grpSpMkLst>
        </pc:grpChg>
        <pc:picChg chg="add del mod">
          <ac:chgData name="Christophe Ciccardini" userId="138b4acdefccca2c" providerId="LiveId" clId="{B898E79F-0119-4572-8435-0D96BB5A626F}" dt="2024-11-13T13:11:08.868" v="4149" actId="478"/>
          <ac:picMkLst>
            <pc:docMk/>
            <pc:sldMk cId="3432356293" sldId="418"/>
            <ac:picMk id="6" creationId="{1F7AA488-1483-0EFD-4A37-9DEDC0AB169B}"/>
          </ac:picMkLst>
        </pc:picChg>
        <pc:picChg chg="add del mod">
          <ac:chgData name="Christophe Ciccardini" userId="138b4acdefccca2c" providerId="LiveId" clId="{B898E79F-0119-4572-8435-0D96BB5A626F}" dt="2024-11-13T13:13:02.527" v="4171"/>
          <ac:picMkLst>
            <pc:docMk/>
            <pc:sldMk cId="3432356293" sldId="418"/>
            <ac:picMk id="8" creationId="{9DA2549E-43EB-BC72-D2CC-E9AC58F46C57}"/>
          </ac:picMkLst>
        </pc:picChg>
        <pc:picChg chg="del mod">
          <ac:chgData name="Christophe Ciccardini" userId="138b4acdefccca2c" providerId="LiveId" clId="{B898E79F-0119-4572-8435-0D96BB5A626F}" dt="2024-11-13T13:22:28.118" v="4421" actId="478"/>
          <ac:picMkLst>
            <pc:docMk/>
            <pc:sldMk cId="3432356293" sldId="418"/>
            <ac:picMk id="11" creationId="{055AC516-3342-6AA3-BA51-5256DBE0BCCF}"/>
          </ac:picMkLst>
        </pc:picChg>
        <pc:picChg chg="add mod ord">
          <ac:chgData name="Christophe Ciccardini" userId="138b4acdefccca2c" providerId="LiveId" clId="{B898E79F-0119-4572-8435-0D96BB5A626F}" dt="2024-11-13T13:21:32.078" v="4417" actId="164"/>
          <ac:picMkLst>
            <pc:docMk/>
            <pc:sldMk cId="3432356293" sldId="418"/>
            <ac:picMk id="13" creationId="{87D4B3B4-FE9C-F3EB-4885-1A9E1528125D}"/>
          </ac:picMkLst>
        </pc:picChg>
        <pc:picChg chg="add mod ord">
          <ac:chgData name="Christophe Ciccardini" userId="138b4acdefccca2c" providerId="LiveId" clId="{B898E79F-0119-4572-8435-0D96BB5A626F}" dt="2024-11-13T13:21:32.078" v="4417" actId="164"/>
          <ac:picMkLst>
            <pc:docMk/>
            <pc:sldMk cId="3432356293" sldId="418"/>
            <ac:picMk id="15" creationId="{AECFD2C0-CE4F-01BA-058D-45419968FD0A}"/>
          </ac:picMkLst>
        </pc:picChg>
        <pc:picChg chg="add mod">
          <ac:chgData name="Christophe Ciccardini" userId="138b4acdefccca2c" providerId="LiveId" clId="{B898E79F-0119-4572-8435-0D96BB5A626F}" dt="2024-11-13T13:21:32.078" v="4417" actId="164"/>
          <ac:picMkLst>
            <pc:docMk/>
            <pc:sldMk cId="3432356293" sldId="418"/>
            <ac:picMk id="18" creationId="{4C721DF1-958B-5B5E-2AD0-844E20CCC136}"/>
          </ac:picMkLst>
        </pc:picChg>
        <pc:picChg chg="add del mod">
          <ac:chgData name="Christophe Ciccardini" userId="138b4acdefccca2c" providerId="LiveId" clId="{B898E79F-0119-4572-8435-0D96BB5A626F}" dt="2024-11-13T13:24:41.845" v="4440"/>
          <ac:picMkLst>
            <pc:docMk/>
            <pc:sldMk cId="3432356293" sldId="418"/>
            <ac:picMk id="21" creationId="{D46CFFE8-B1C0-821D-65FE-B814A70F0534}"/>
          </ac:picMkLst>
        </pc:picChg>
        <pc:picChg chg="del mod">
          <ac:chgData name="Christophe Ciccardini" userId="138b4acdefccca2c" providerId="LiveId" clId="{B898E79F-0119-4572-8435-0D96BB5A626F}" dt="2024-11-13T13:26:43.215" v="4460"/>
          <ac:picMkLst>
            <pc:docMk/>
            <pc:sldMk cId="3432356293" sldId="418"/>
            <ac:picMk id="23" creationId="{16A48FB9-0664-2731-E0D4-D3C14781EC7C}"/>
          </ac:picMkLst>
        </pc:picChg>
        <pc:picChg chg="mod">
          <ac:chgData name="Christophe Ciccardini" userId="138b4acdefccca2c" providerId="LiveId" clId="{B898E79F-0119-4572-8435-0D96BB5A626F}" dt="2024-11-13T13:27:00.148" v="4494" actId="1036"/>
          <ac:picMkLst>
            <pc:docMk/>
            <pc:sldMk cId="3432356293" sldId="418"/>
            <ac:picMk id="25" creationId="{6978C4AC-F629-1556-8FB4-F93AB211A5CE}"/>
          </ac:picMkLst>
        </pc:picChg>
      </pc:sldChg>
      <pc:sldChg chg="modSp del modNotes">
        <pc:chgData name="Christophe Ciccardini" userId="138b4acdefccca2c" providerId="LiveId" clId="{B898E79F-0119-4572-8435-0D96BB5A626F}" dt="2024-11-12T10:12:38.106" v="10" actId="47"/>
        <pc:sldMkLst>
          <pc:docMk/>
          <pc:sldMk cId="3650493812" sldId="418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" creationId="{D854DA70-E16D-6F95-ADE0-C24032CC2FF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3" creationId="{F721BD4B-811E-094A-2D52-CBBFBC6C46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4" creationId="{AB99AD43-C73C-8C4B-5454-C604B478C3D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5" creationId="{91A86402-21D3-CA4C-76C2-6BCFFAA05B1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6" creationId="{B290BB05-AA99-37E7-69B2-BFC9DF044EF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7" creationId="{238DEF47-4766-56EC-FC5E-B655DAC8F31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9" creationId="{F2F9AD0E-851E-3CCB-16C6-7942356AEF4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0" creationId="{4B3DAC38-809B-8D7A-BD1A-EE5F355C506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1" creationId="{CC05B1A0-7833-4101-21B7-C60A535918C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2" creationId="{EB0DA5AE-C5B4-00D9-4E21-BC92A40D317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3" creationId="{040AE3B3-D77B-C705-B4A5-2E992EA9229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4" creationId="{40DE8B4A-B945-C37C-D5FD-43CBC0515F5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5" creationId="{3E1984B1-8CD3-021A-0306-ECE2324D0B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6" creationId="{5B7522FE-1A0B-B5A0-A6D2-C8516898E857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7" creationId="{3ABD1005-0AA7-35CF-0C1A-9F597561E22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8" creationId="{D9874191-DF04-6254-5232-22EAC7F5ADC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19" creationId="{CEC1BE88-76E8-2F5A-A134-A88443ED2A7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0" creationId="{3CE599AB-89AF-98E0-3A5C-0E7E6A347B6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1" creationId="{214E7A37-7522-5898-38A8-180D2363E5D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2" creationId="{A47FCFB1-7B65-0F41-C7E2-920337065DA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3" creationId="{91B64ED4-7FA9-C138-6E1B-BBB10A4754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4" creationId="{5B0F9B99-FF82-5048-6AB1-178BB71EAFB6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5" creationId="{F6573191-B4BA-7642-55D4-872813E91F6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27" creationId="{F0B57675-1842-B279-D2E9-ADCCEC99C1B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30" creationId="{08677D30-4C51-58B1-9C1D-08CF69E7198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31" creationId="{0183B600-9FA7-C544-28E5-DD1E44B9F1EE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32" creationId="{A99A4245-674A-4DAE-9C01-D56A3550012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50493812" sldId="418"/>
            <ac:spMk id="34" creationId="{F70B88C4-7E0D-C39E-5D41-FE46BE9A059F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650493812" sldId="418"/>
            <ac:picMk id="26" creationId="{81883442-3559-97AE-A862-D1D1DF0FA3D5}"/>
          </ac:picMkLst>
        </pc:picChg>
      </pc:sldChg>
      <pc:sldChg chg="modSp add del mod">
        <pc:chgData name="Christophe Ciccardini" userId="138b4acdefccca2c" providerId="LiveId" clId="{B898E79F-0119-4572-8435-0D96BB5A626F}" dt="2024-11-13T14:07:13.090" v="4592" actId="47"/>
        <pc:sldMkLst>
          <pc:docMk/>
          <pc:sldMk cId="2572895260" sldId="419"/>
        </pc:sldMkLst>
        <pc:spChg chg="mod">
          <ac:chgData name="Christophe Ciccardini" userId="138b4acdefccca2c" providerId="LiveId" clId="{B898E79F-0119-4572-8435-0D96BB5A626F}" dt="2024-11-13T14:07:03.014" v="4591" actId="207"/>
          <ac:spMkLst>
            <pc:docMk/>
            <pc:sldMk cId="2572895260" sldId="419"/>
            <ac:spMk id="2" creationId="{CFDB827E-3B2C-559A-5FAE-056BFCDBCACB}"/>
          </ac:spMkLst>
        </pc:spChg>
      </pc:sldChg>
      <pc:sldChg chg="modSp del">
        <pc:chgData name="Christophe Ciccardini" userId="138b4acdefccca2c" providerId="LiveId" clId="{B898E79F-0119-4572-8435-0D96BB5A626F}" dt="2024-11-12T10:12:44.149" v="23" actId="47"/>
        <pc:sldMkLst>
          <pc:docMk/>
          <pc:sldMk cId="3665910774" sldId="419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5910774" sldId="419"/>
            <ac:spMk id="4" creationId="{7965E3CC-88C3-20C1-2ABA-6E44599507A1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65910774" sldId="419"/>
            <ac:spMk id="40" creationId="{B8F2CC5A-46E1-9A40-E160-6015E3D3AA7F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3665910774" sldId="419"/>
            <ac:picMk id="2" creationId="{66F3808F-74BC-494C-9E02-84BE55DCC30A}"/>
          </ac:picMkLst>
        </pc:picChg>
      </pc:sldChg>
      <pc:sldChg chg="modSp del">
        <pc:chgData name="Christophe Ciccardini" userId="138b4acdefccca2c" providerId="LiveId" clId="{B898E79F-0119-4572-8435-0D96BB5A626F}" dt="2024-11-12T10:12:47.921" v="35" actId="47"/>
        <pc:sldMkLst>
          <pc:docMk/>
          <pc:sldMk cId="3605520009" sldId="420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2" creationId="{0E2120C6-07AA-0AA5-9953-82ED643202C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3" creationId="{857A5C9E-880D-2EAE-CA23-AB4B315490D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4" creationId="{B342E78C-74F4-4B69-60FB-4A423CE9239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5" creationId="{07D1BCCA-B66D-84FA-2B78-218F8C17049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6" creationId="{493D6DB5-805F-472B-07E6-FD95FBE008F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7" creationId="{2E6C8E9F-C099-194C-360E-C2B70B4A8834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8" creationId="{E49F37B9-0A66-6FF5-1259-74775697DC40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9" creationId="{EF4BCD0E-5094-5D60-7874-E0BFD065AF4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10" creationId="{44B5BD72-F647-6E72-FFCB-327A6D4E3B6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11" creationId="{D037E759-C8A5-8480-8B24-C82F7CB2E912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3605520009" sldId="420"/>
            <ac:spMk id="33" creationId="{6BEA0103-BE4F-B9FF-8C18-0B0701AC7344}"/>
          </ac:spMkLst>
        </pc:s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605520009" sldId="420"/>
            <ac:grpSpMk id="13" creationId="{4937E5C6-4CD6-E11A-75C9-BCB857489A25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605520009" sldId="420"/>
            <ac:grpSpMk id="14" creationId="{080A6B2B-B2B6-A01D-FB24-72E214C4B90D}"/>
          </ac:grpSpMkLst>
        </pc:grpChg>
        <pc:grpChg chg="mod">
          <ac:chgData name="Christophe Ciccardini" userId="138b4acdefccca2c" providerId="LiveId" clId="{B898E79F-0119-4572-8435-0D96BB5A626F}" dt="2024-11-12T10:11:24.998" v="1"/>
          <ac:grpSpMkLst>
            <pc:docMk/>
            <pc:sldMk cId="3605520009" sldId="420"/>
            <ac:grpSpMk id="15" creationId="{3EAC73A6-C106-C978-A37F-023FC1117867}"/>
          </ac:grpSpMkLst>
        </pc:grpChg>
      </pc:sldChg>
      <pc:sldChg chg="modSp del">
        <pc:chgData name="Christophe Ciccardini" userId="138b4acdefccca2c" providerId="LiveId" clId="{B898E79F-0119-4572-8435-0D96BB5A626F}" dt="2024-11-12T10:12:38.620" v="12" actId="47"/>
        <pc:sldMkLst>
          <pc:docMk/>
          <pc:sldMk cId="806572975" sldId="423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806572975" sldId="423"/>
            <ac:spMk id="7" creationId="{1BACF987-85E0-E021-B07D-0CA3E68B8F77}"/>
          </ac:spMkLst>
        </pc:sp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806572975" sldId="423"/>
            <ac:picMk id="2" creationId="{36841108-D5DC-2470-B775-0C14D6570757}"/>
          </ac:picMkLst>
        </pc:picChg>
        <pc:picChg chg="mod">
          <ac:chgData name="Christophe Ciccardini" userId="138b4acdefccca2c" providerId="LiveId" clId="{B898E79F-0119-4572-8435-0D96BB5A626F}" dt="2024-11-12T10:11:24.998" v="1"/>
          <ac:picMkLst>
            <pc:docMk/>
            <pc:sldMk cId="806572975" sldId="423"/>
            <ac:picMk id="4" creationId="{E95EBABC-ED85-535B-B91A-50C5F183831B}"/>
          </ac:picMkLst>
        </pc:pic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806572975" sldId="423"/>
            <ac:cxnSpMk id="6" creationId="{D9AB75CB-B053-BEAF-1983-85789A550C6F}"/>
          </ac:cxnSpMkLst>
        </pc:cxnChg>
      </pc:sldChg>
      <pc:sldChg chg="modSp del">
        <pc:chgData name="Christophe Ciccardini" userId="138b4acdefccca2c" providerId="LiveId" clId="{B898E79F-0119-4572-8435-0D96BB5A626F}" dt="2024-11-12T10:12:38.284" v="11" actId="47"/>
        <pc:sldMkLst>
          <pc:docMk/>
          <pc:sldMk cId="640349974" sldId="424"/>
        </pc:sld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23" creationId="{F470AC89-2724-DC43-EB2F-F80BCC6C0F8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24" creationId="{D626E767-1362-407F-5FDA-8409FEA9BD2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25" creationId="{FAFC5DC2-55A1-6226-8060-13A9E0F1657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26" creationId="{174ECDED-72B0-277E-2438-126A1B6AC48D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27" creationId="{C0B20E77-1C3A-1AE2-2D71-AD2881FBF595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29" creationId="{2375AA44-CB22-9AFE-1E68-62969BB4FF3A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34" creationId="{6918387A-0EB4-106B-EC31-C4229FB5D03C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41" creationId="{C009177C-DF36-9131-395B-5182C8E8A2DB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k cId="640349974" sldId="424"/>
            <ac:spMk id="50" creationId="{690F5610-5FA5-ADA9-BA42-DB3C7CB3C7AC}"/>
          </ac:spMkLst>
        </pc:sp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640349974" sldId="424"/>
            <ac:cxnSpMk id="45" creationId="{F2022B65-574A-09D3-EE8B-EA96BE3860E5}"/>
          </ac:cxnSpMkLst>
        </pc:cxnChg>
        <pc:cxnChg chg="mod">
          <ac:chgData name="Christophe Ciccardini" userId="138b4acdefccca2c" providerId="LiveId" clId="{B898E79F-0119-4572-8435-0D96BB5A626F}" dt="2024-11-12T10:11:24.998" v="1"/>
          <ac:cxnSpMkLst>
            <pc:docMk/>
            <pc:sldMk cId="640349974" sldId="424"/>
            <ac:cxnSpMk id="46" creationId="{89D1DE84-76C3-228C-28DF-0A8487CC92A3}"/>
          </ac:cxnSpMkLst>
        </pc:cxnChg>
      </pc:sldChg>
      <pc:sldMasterChg chg="modSp modSldLayout">
        <pc:chgData name="Christophe Ciccardini" userId="138b4acdefccca2c" providerId="LiveId" clId="{B898E79F-0119-4572-8435-0D96BB5A626F}" dt="2024-11-12T10:11:24.998" v="1"/>
        <pc:sldMasterMkLst>
          <pc:docMk/>
          <pc:sldMasterMk cId="2286034493" sldId="2147483648"/>
        </pc:sldMasterMkLst>
        <pc:spChg chg="mod">
          <ac:chgData name="Christophe Ciccardini" userId="138b4acdefccca2c" providerId="LiveId" clId="{B898E79F-0119-4572-8435-0D96BB5A626F}" dt="2024-11-12T10:11:24.998" v="1"/>
          <ac:spMkLst>
            <pc:docMk/>
            <pc:sldMasterMk cId="2286034493" sldId="2147483648"/>
            <ac:spMk id="2" creationId="{D7A05ED4-D649-097C-0D2A-7FA58FA1996F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asterMk cId="2286034493" sldId="2147483648"/>
            <ac:spMk id="3" creationId="{B5125A6B-8B15-CE9B-E985-7261CCCF9CE3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asterMk cId="2286034493" sldId="2147483648"/>
            <ac:spMk id="5" creationId="{B324920D-8DC5-C798-578F-92B3AD651089}"/>
          </ac:spMkLst>
        </pc:spChg>
        <pc:spChg chg="mod">
          <ac:chgData name="Christophe Ciccardini" userId="138b4acdefccca2c" providerId="LiveId" clId="{B898E79F-0119-4572-8435-0D96BB5A626F}" dt="2024-11-12T10:11:24.998" v="1"/>
          <ac:spMkLst>
            <pc:docMk/>
            <pc:sldMasterMk cId="2286034493" sldId="2147483648"/>
            <ac:spMk id="6" creationId="{5836266A-899A-9BBA-9121-F31EDB51445B}"/>
          </ac:spMkLst>
        </pc:sp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913255913" sldId="2147483649"/>
          </pc:sldLayoutMkLst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913255913" sldId="2147483649"/>
              <ac:picMk id="8" creationId="{B0A3725B-4EE1-78B8-77F9-8D83B751CADD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2177977072" sldId="2147483650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2177977072" sldId="2147483650"/>
              <ac:spMk id="2" creationId="{411515CD-9AD0-5627-9873-2531B00D94E7}"/>
            </ac:spMkLst>
          </pc:spChg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2177977072" sldId="2147483650"/>
              <ac:picMk id="18" creationId="{1CDEF4F3-3B7E-A0F4-E00A-79871EBDCAAE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781633244" sldId="2147483660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781633244" sldId="2147483660"/>
              <ac:spMk id="2" creationId="{5DC6AB04-A66F-AB30-4990-988B7291BF08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781633244" sldId="2147483660"/>
              <ac:spMk id="3" creationId="{672DDA1F-FF5C-4B51-AAD2-6A85B871E876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781633244" sldId="2147483660"/>
              <ac:spMk id="5" creationId="{7A328C23-87BE-1CF3-F714-F5D18BD9BD1A}"/>
            </ac:spMkLst>
          </pc:spChg>
          <pc:cxnChg chg="mod">
            <ac:chgData name="Christophe Ciccardini" userId="138b4acdefccca2c" providerId="LiveId" clId="{B898E79F-0119-4572-8435-0D96BB5A626F}" dt="2024-11-12T10:11:24.998" v="1"/>
            <ac:cxnSpMkLst>
              <pc:docMk/>
              <pc:sldMasterMk cId="2812941478" sldId="2147483686"/>
              <pc:sldLayoutMk cId="781633244" sldId="2147483660"/>
              <ac:cxnSpMk id="7" creationId="{1A8E897A-E969-983E-127D-D9518512832E}"/>
            </ac:cxnSpMkLst>
          </pc:cxn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3766292269" sldId="2147483661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3766292269" sldId="2147483661"/>
              <ac:spMk id="2" creationId="{411515CD-9AD0-5627-9873-2531B00D94E7}"/>
            </ac:spMkLst>
          </pc:spChg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3766292269" sldId="2147483661"/>
              <ac:picMk id="14" creationId="{7DD1CB2F-E340-35BA-492A-27724DB5AD75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3758778283" sldId="2147483662"/>
          </pc:sldLayoutMkLst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3758778283" sldId="2147483662"/>
              <ac:picMk id="18" creationId="{1CDEF4F3-3B7E-A0F4-E00A-79871EBDCAAE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1637490143" sldId="2147483663"/>
          </pc:sldLayoutMkLst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1637490143" sldId="2147483663"/>
              <ac:picMk id="14" creationId="{7DD1CB2F-E340-35BA-492A-27724DB5AD75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286034493" sldId="2147483648"/>
            <pc:sldLayoutMk cId="3887424000" sldId="2147483664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286034493" sldId="2147483648"/>
              <pc:sldLayoutMk cId="3887424000" sldId="2147483664"/>
              <ac:spMk id="7" creationId="{46C2C1EF-48E7-BCB0-374D-65BBCA69304A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286034493" sldId="2147483648"/>
              <pc:sldLayoutMk cId="3887424000" sldId="2147483664"/>
              <ac:spMk id="8" creationId="{4ACF2A31-785B-554D-6614-4B34026F5737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286034493" sldId="2147483648"/>
              <pc:sldLayoutMk cId="3887424000" sldId="2147483664"/>
              <ac:spMk id="9" creationId="{A2623549-E725-B3F1-C98C-ECEF802D85E2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286034493" sldId="2147483648"/>
              <pc:sldLayoutMk cId="3887424000" sldId="2147483664"/>
              <ac:spMk id="10" creationId="{680F9A6C-1773-B747-01CE-DBA8E8BC9D20}"/>
            </ac:spMkLst>
          </pc:spChg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286034493" sldId="2147483648"/>
              <pc:sldLayoutMk cId="3887424000" sldId="2147483664"/>
              <ac:picMk id="14" creationId="{7DD1CB2F-E340-35BA-492A-27724DB5AD75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579738273" sldId="2147483665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579738273" sldId="2147483665"/>
              <ac:spMk id="2" creationId="{411515CD-9AD0-5627-9873-2531B00D94E7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579738273" sldId="2147483665"/>
              <ac:spMk id="6" creationId="{C8E97B60-961D-E2CD-58C7-2DD11999C7A9}"/>
            </ac:spMkLst>
          </pc:spChg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579738273" sldId="2147483665"/>
              <ac:picMk id="14" creationId="{7DD1CB2F-E340-35BA-492A-27724DB5AD75}"/>
            </ac:picMkLst>
          </pc:pic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286034493" sldId="2147483648"/>
            <pc:sldLayoutMk cId="3923898556" sldId="2147483667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286034493" sldId="2147483648"/>
              <pc:sldLayoutMk cId="3923898556" sldId="2147483667"/>
              <ac:spMk id="2" creationId="{411515CD-9AD0-5627-9873-2531B00D94E7}"/>
            </ac:spMkLst>
          </pc:sp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1695494595" sldId="2147483669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1695494595" sldId="2147483669"/>
              <ac:spMk id="2" creationId="{411515CD-9AD0-5627-9873-2531B00D94E7}"/>
            </ac:spMkLst>
          </pc:sp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2819729358" sldId="2147483670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2819729358" sldId="2147483670"/>
              <ac:spMk id="2" creationId="{411515CD-9AD0-5627-9873-2531B00D94E7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2812941478" sldId="2147483686"/>
              <pc:sldLayoutMk cId="2819729358" sldId="2147483670"/>
              <ac:spMk id="6" creationId="{C8E97B60-961D-E2CD-58C7-2DD11999C7A9}"/>
            </ac:spMkLst>
          </pc:spChg>
        </pc:sldLayoutChg>
        <pc:sldLayoutChg chg="modSp">
          <pc:chgData name="Christophe Ciccardini" userId="138b4acdefccca2c" providerId="LiveId" clId="{B898E79F-0119-4572-8435-0D96BB5A626F}" dt="2024-11-12T10:11:24.998" v="1"/>
          <pc:sldLayoutMkLst>
            <pc:docMk/>
            <pc:sldMasterMk cId="2812941478" sldId="2147483686"/>
            <pc:sldLayoutMk cId="1036096645" sldId="2147483673"/>
          </pc:sldLayoutMkLst>
          <pc:picChg chg="mod">
            <ac:chgData name="Christophe Ciccardini" userId="138b4acdefccca2c" providerId="LiveId" clId="{B898E79F-0119-4572-8435-0D96BB5A626F}" dt="2024-11-12T10:11:24.998" v="1"/>
            <ac:picMkLst>
              <pc:docMk/>
              <pc:sldMasterMk cId="2812941478" sldId="2147483686"/>
              <pc:sldLayoutMk cId="1036096645" sldId="2147483673"/>
              <ac:picMk id="5" creationId="{F175931A-08F5-F0F2-E937-0CF3878B4888}"/>
            </ac:picMkLst>
          </pc:picChg>
        </pc:sldLayoutChg>
      </pc:sldMasterChg>
      <pc:sldMasterChg chg="addSp delSp modSp new mod setBg addSldLayout modSldLayout sldLayoutOrd">
        <pc:chgData name="Christophe Ciccardini" userId="138b4acdefccca2c" providerId="LiveId" clId="{B898E79F-0119-4572-8435-0D96BB5A626F}" dt="2024-11-20T13:45:33.880" v="7451" actId="1076"/>
        <pc:sldMasterMkLst>
          <pc:docMk/>
          <pc:sldMasterMk cId="1493770869" sldId="2147483674"/>
        </pc:sldMasterMkLst>
        <pc:spChg chg="del mod">
          <ac:chgData name="Christophe Ciccardini" userId="138b4acdefccca2c" providerId="LiveId" clId="{B898E79F-0119-4572-8435-0D96BB5A626F}" dt="2024-11-12T12:10:30.852" v="64" actId="478"/>
          <ac:spMkLst>
            <pc:docMk/>
            <pc:sldMasterMk cId="1493770869" sldId="2147483674"/>
            <ac:spMk id="2" creationId="{AABDC2E5-6BE5-6BC7-7B88-AA17F4AF53AB}"/>
          </ac:spMkLst>
        </pc:spChg>
        <pc:spChg chg="del mod">
          <ac:chgData name="Christophe Ciccardini" userId="138b4acdefccca2c" providerId="LiveId" clId="{B898E79F-0119-4572-8435-0D96BB5A626F}" dt="2024-11-12T12:10:30.852" v="64" actId="478"/>
          <ac:spMkLst>
            <pc:docMk/>
            <pc:sldMasterMk cId="1493770869" sldId="2147483674"/>
            <ac:spMk id="3" creationId="{951082FD-7B23-1348-CB0C-5C24D994168A}"/>
          </ac:spMkLst>
        </pc:spChg>
        <pc:spChg chg="mod">
          <ac:chgData name="Christophe Ciccardini" userId="138b4acdefccca2c" providerId="LiveId" clId="{B898E79F-0119-4572-8435-0D96BB5A626F}" dt="2024-11-13T11:43:19.767" v="3670" actId="571"/>
          <ac:spMkLst>
            <pc:docMk/>
            <pc:sldMasterMk cId="1493770869" sldId="2147483674"/>
            <ac:spMk id="3" creationId="{B0F49BD4-114F-8F45-925D-A5CE7CE82257}"/>
          </ac:spMkLst>
        </pc:spChg>
        <pc:spChg chg="del mod">
          <ac:chgData name="Christophe Ciccardini" userId="138b4acdefccca2c" providerId="LiveId" clId="{B898E79F-0119-4572-8435-0D96BB5A626F}" dt="2024-11-12T12:10:30.852" v="64" actId="478"/>
          <ac:spMkLst>
            <pc:docMk/>
            <pc:sldMasterMk cId="1493770869" sldId="2147483674"/>
            <ac:spMk id="4" creationId="{BDF73063-6F11-A22B-EC57-FFC392769FCD}"/>
          </ac:spMkLst>
        </pc:spChg>
        <pc:spChg chg="mod">
          <ac:chgData name="Christophe Ciccardini" userId="138b4acdefccca2c" providerId="LiveId" clId="{B898E79F-0119-4572-8435-0D96BB5A626F}" dt="2024-11-13T11:43:19.767" v="3670" actId="571"/>
          <ac:spMkLst>
            <pc:docMk/>
            <pc:sldMasterMk cId="1493770869" sldId="2147483674"/>
            <ac:spMk id="4" creationId="{DE658849-7004-EDAE-B8E9-A2201CACA49F}"/>
          </ac:spMkLst>
        </pc:spChg>
        <pc:spChg chg="mod">
          <ac:chgData name="Christophe Ciccardini" userId="138b4acdefccca2c" providerId="LiveId" clId="{B898E79F-0119-4572-8435-0D96BB5A626F}" dt="2024-11-13T11:43:19.767" v="3670" actId="571"/>
          <ac:spMkLst>
            <pc:docMk/>
            <pc:sldMasterMk cId="1493770869" sldId="2147483674"/>
            <ac:spMk id="5" creationId="{33A0BD87-F249-CDD1-E8F8-EE6D5C22A350}"/>
          </ac:spMkLst>
        </pc:spChg>
        <pc:spChg chg="del mod">
          <ac:chgData name="Christophe Ciccardini" userId="138b4acdefccca2c" providerId="LiveId" clId="{B898E79F-0119-4572-8435-0D96BB5A626F}" dt="2024-11-12T12:10:30.852" v="64" actId="478"/>
          <ac:spMkLst>
            <pc:docMk/>
            <pc:sldMasterMk cId="1493770869" sldId="2147483674"/>
            <ac:spMk id="5" creationId="{3A55FBDA-DB14-FD3F-3C49-B91652A3DF59}"/>
          </ac:spMkLst>
        </pc:spChg>
        <pc:spChg chg="del mod">
          <ac:chgData name="Christophe Ciccardini" userId="138b4acdefccca2c" providerId="LiveId" clId="{B898E79F-0119-4572-8435-0D96BB5A626F}" dt="2024-11-12T12:10:30.852" v="64" actId="478"/>
          <ac:spMkLst>
            <pc:docMk/>
            <pc:sldMasterMk cId="1493770869" sldId="2147483674"/>
            <ac:spMk id="6" creationId="{3E5B8142-F014-C87B-3330-39EB3ED241E6}"/>
          </ac:spMkLst>
        </pc:spChg>
        <pc:spChg chg="add del mod">
          <ac:chgData name="Christophe Ciccardini" userId="138b4acdefccca2c" providerId="LiveId" clId="{B898E79F-0119-4572-8435-0D96BB5A626F}" dt="2024-11-12T12:37:21.104" v="250" actId="478"/>
          <ac:spMkLst>
            <pc:docMk/>
            <pc:sldMasterMk cId="1493770869" sldId="2147483674"/>
            <ac:spMk id="9" creationId="{8A79FC95-E02F-3CFB-805C-3789CF163670}"/>
          </ac:spMkLst>
        </pc:spChg>
        <pc:spChg chg="mod">
          <ac:chgData name="Christophe Ciccardini" userId="138b4acdefccca2c" providerId="LiveId" clId="{B898E79F-0119-4572-8435-0D96BB5A626F}" dt="2024-11-12T12:14:01.480" v="87" actId="165"/>
          <ac:spMkLst>
            <pc:docMk/>
            <pc:sldMasterMk cId="1493770869" sldId="2147483674"/>
            <ac:spMk id="14" creationId="{285E5A38-BD39-3F6A-4701-8B77E6476BC5}"/>
          </ac:spMkLst>
        </pc:spChg>
        <pc:spChg chg="mod">
          <ac:chgData name="Christophe Ciccardini" userId="138b4acdefccca2c" providerId="LiveId" clId="{B898E79F-0119-4572-8435-0D96BB5A626F}" dt="2024-11-12T12:14:01.480" v="87" actId="165"/>
          <ac:spMkLst>
            <pc:docMk/>
            <pc:sldMasterMk cId="1493770869" sldId="2147483674"/>
            <ac:spMk id="15" creationId="{83717A6A-2D11-B9CB-A1B5-A7B85F601DAF}"/>
          </ac:spMkLst>
        </pc:spChg>
        <pc:spChg chg="mod">
          <ac:chgData name="Christophe Ciccardini" userId="138b4acdefccca2c" providerId="LiveId" clId="{B898E79F-0119-4572-8435-0D96BB5A626F}" dt="2024-11-12T12:14:01.480" v="87" actId="165"/>
          <ac:spMkLst>
            <pc:docMk/>
            <pc:sldMasterMk cId="1493770869" sldId="2147483674"/>
            <ac:spMk id="16" creationId="{DA449197-00C0-EC55-5314-EB3CBC09751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18" creationId="{F208DB38-29A9-7317-F0DE-FE13F01ECC33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19" creationId="{E00708D5-44E8-F997-8602-52EF12F45CB0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0" creationId="{557AF535-376C-9D4D-46D1-A0AE313E3E0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1" creationId="{103D9BB1-ABD4-E821-C916-F2CB0FC47BAC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2" creationId="{D010FB19-2AD5-F5B9-0B08-1B9413502810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3" creationId="{9C48D2C8-6DE4-1CCB-C8DD-6AEB4CB49BCB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4" creationId="{C9A7EF78-FF02-8D4A-5D08-54EFEA5AB92E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5" creationId="{0240E89D-7CD5-75C2-7D53-88DBA5904B4C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6" creationId="{2407F8F9-82E4-0C6C-5B18-F0E4D17EE299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7" creationId="{44D8622A-6B12-CF5F-D247-E2B42D4A4808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8" creationId="{70F8BF43-53D0-E2C7-4AB8-D63DA6131BB7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29" creationId="{3E315EFF-C28C-360F-0035-E430294C54B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0" creationId="{A1DEFF3B-50FE-BBA3-78B4-2CBC30592EBB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1" creationId="{A1A058AF-387B-120A-E1A9-8839A22D3CFA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2" creationId="{D681D92B-D5AC-37D2-103E-597CE258C9AA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3" creationId="{1F68F842-A060-03EC-1485-AC40D80F67CF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4" creationId="{490649D9-434A-AA60-D163-CD7C01DB2DE9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5" creationId="{222665F6-955F-BC58-E1A4-71BC02B796A4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6" creationId="{C39A610B-F781-4726-EF44-2E36A473FC3E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7" creationId="{569D5D7D-5D05-9599-F42D-2506361D51C3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8" creationId="{5FCDD2D8-BE5B-FB6C-78C0-B761243CDCF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39" creationId="{ADDE4A88-418B-2A1F-8D49-1A0941E0BDAD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0" creationId="{E07FD6EA-303D-5FAD-6109-420C67820A9F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1" creationId="{CEC92FCE-C0B9-0541-7167-0DB95C326AF4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2" creationId="{A43268DE-F487-2BF0-BFAB-122B52208863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3" creationId="{F7AA509D-32F8-90C4-5D54-78B01671810D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4" creationId="{A24CA0A9-EE23-B0E8-FC77-69F4FFA5F781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5" creationId="{7434234A-357E-4A6A-EB13-FE1CD9FFC13B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6" creationId="{CCED3907-6A92-CA78-5C29-54E5EDDF8447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7" creationId="{ADFE3816-4598-EAAE-3641-A9F8BD2CAEF4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8" creationId="{66C5D96A-AD7C-DE70-BB77-3C4FCA9F7F80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49" creationId="{4611038F-C3EC-BB11-91CF-CC0CEEE3B7FA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0" creationId="{2F325957-1C68-4DBE-786B-9D52159432AB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1" creationId="{C23C4E70-8FD6-EF97-A5CE-AC767196853F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2" creationId="{DBB12FA9-9C79-2D6A-C93A-AE2BCADFB7E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3" creationId="{66772830-2DFC-BB1E-61A7-B91345F5539E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4" creationId="{FC07F7ED-B09E-B4C7-7FF4-0B42807EA4C0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5" creationId="{18895C59-BB70-0DC6-3E87-40068CC590E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6" creationId="{96678494-1AE5-BF31-95DF-0DEA681BC4ED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7" creationId="{8E6A1604-C1DE-61D1-EB1F-67E207B00F97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8" creationId="{CA966500-5DA3-9B61-B67E-260AF1981924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59" creationId="{E23769DD-E408-240E-6C24-7C0D28DFD6E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60" creationId="{554FF055-4F7B-DC12-4880-2A4109B42906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61" creationId="{7D453D4F-631B-7875-CE7E-91CB507ACAF2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62" creationId="{DDAA2405-F4A0-05F0-305E-1F93FAE2969A}"/>
          </ac:spMkLst>
        </pc:spChg>
        <pc:spChg chg="mod">
          <ac:chgData name="Christophe Ciccardini" userId="138b4acdefccca2c" providerId="LiveId" clId="{B898E79F-0119-4572-8435-0D96BB5A626F}" dt="2024-11-12T12:43:53.975" v="310" actId="165"/>
          <ac:spMkLst>
            <pc:docMk/>
            <pc:sldMasterMk cId="1493770869" sldId="2147483674"/>
            <ac:spMk id="63" creationId="{84F07C60-488B-B910-B781-7CEFBB59C3D1}"/>
          </ac:spMkLst>
        </pc:spChg>
        <pc:spChg chg="add mod ord topLvl">
          <ac:chgData name="Christophe Ciccardini" userId="138b4acdefccca2c" providerId="LiveId" clId="{B898E79F-0119-4572-8435-0D96BB5A626F}" dt="2024-11-20T13:45:33.880" v="7451" actId="1076"/>
          <ac:spMkLst>
            <pc:docMk/>
            <pc:sldMasterMk cId="1493770869" sldId="2147483674"/>
            <ac:spMk id="64" creationId="{1CDCEC95-66BA-8E4F-94D3-4D05E048DBE7}"/>
          </ac:spMkLst>
        </pc:spChg>
        <pc:spChg chg="add mod">
          <ac:chgData name="Christophe Ciccardini" userId="138b4acdefccca2c" providerId="LiveId" clId="{B898E79F-0119-4572-8435-0D96BB5A626F}" dt="2024-11-13T11:43:18.899" v="3669" actId="552"/>
          <ac:spMkLst>
            <pc:docMk/>
            <pc:sldMasterMk cId="1493770869" sldId="2147483674"/>
            <ac:spMk id="69" creationId="{3B439CA3-D187-7EDC-BFCD-5F99AD02AA2E}"/>
          </ac:spMkLst>
        </pc:spChg>
        <pc:spChg chg="add del mod">
          <ac:chgData name="Christophe Ciccardini" userId="138b4acdefccca2c" providerId="LiveId" clId="{B898E79F-0119-4572-8435-0D96BB5A626F}" dt="2024-11-12T12:44:23.208" v="313" actId="478"/>
          <ac:spMkLst>
            <pc:docMk/>
            <pc:sldMasterMk cId="1493770869" sldId="2147483674"/>
            <ac:spMk id="73" creationId="{11E545EA-13E2-5643-C0B0-9D80D1838591}"/>
          </ac:spMkLst>
        </pc:spChg>
        <pc:spChg chg="mod topLvl">
          <ac:chgData name="Christophe Ciccardini" userId="138b4acdefccca2c" providerId="LiveId" clId="{B898E79F-0119-4572-8435-0D96BB5A626F}" dt="2024-11-12T12:53:06.567" v="440" actId="338"/>
          <ac:spMkLst>
            <pc:docMk/>
            <pc:sldMasterMk cId="1493770869" sldId="2147483674"/>
            <ac:spMk id="76" creationId="{8C4A7E50-AFF0-7721-EE6E-9149280EBF9F}"/>
          </ac:spMkLst>
        </pc:spChg>
        <pc:spChg chg="mod topLvl">
          <ac:chgData name="Christophe Ciccardini" userId="138b4acdefccca2c" providerId="LiveId" clId="{B898E79F-0119-4572-8435-0D96BB5A626F}" dt="2024-11-12T12:53:06.567" v="440" actId="338"/>
          <ac:spMkLst>
            <pc:docMk/>
            <pc:sldMasterMk cId="1493770869" sldId="2147483674"/>
            <ac:spMk id="77" creationId="{B93EBE8C-D11A-B7DE-6158-4599CA1DE9C4}"/>
          </ac:spMkLst>
        </pc:spChg>
        <pc:spChg chg="mod topLvl">
          <ac:chgData name="Christophe Ciccardini" userId="138b4acdefccca2c" providerId="LiveId" clId="{B898E79F-0119-4572-8435-0D96BB5A626F}" dt="2024-11-12T12:53:06.567" v="440" actId="338"/>
          <ac:spMkLst>
            <pc:docMk/>
            <pc:sldMasterMk cId="1493770869" sldId="2147483674"/>
            <ac:spMk id="78" creationId="{3061D563-B7A8-6EAE-AE5A-25588CB20B01}"/>
          </ac:spMkLst>
        </pc:spChg>
        <pc:spChg chg="del mod topLvl">
          <ac:chgData name="Christophe Ciccardini" userId="138b4acdefccca2c" providerId="LiveId" clId="{B898E79F-0119-4572-8435-0D96BB5A626F}" dt="2024-11-12T12:52:47.787" v="433" actId="478"/>
          <ac:spMkLst>
            <pc:docMk/>
            <pc:sldMasterMk cId="1493770869" sldId="2147483674"/>
            <ac:spMk id="79" creationId="{E2937783-4E4F-1433-05CA-C3070913AF4F}"/>
          </ac:spMkLst>
        </pc:spChg>
        <pc:spChg chg="del mod topLvl">
          <ac:chgData name="Christophe Ciccardini" userId="138b4acdefccca2c" providerId="LiveId" clId="{B898E79F-0119-4572-8435-0D96BB5A626F}" dt="2024-11-12T12:52:43.968" v="431" actId="478"/>
          <ac:spMkLst>
            <pc:docMk/>
            <pc:sldMasterMk cId="1493770869" sldId="2147483674"/>
            <ac:spMk id="80" creationId="{CE1D959B-3111-E0C3-28D5-CFF17804C155}"/>
          </ac:spMkLst>
        </pc:spChg>
        <pc:spChg chg="del mod topLvl">
          <ac:chgData name="Christophe Ciccardini" userId="138b4acdefccca2c" providerId="LiveId" clId="{B898E79F-0119-4572-8435-0D96BB5A626F}" dt="2024-11-12T12:52:43.968" v="431" actId="478"/>
          <ac:spMkLst>
            <pc:docMk/>
            <pc:sldMasterMk cId="1493770869" sldId="2147483674"/>
            <ac:spMk id="81" creationId="{3DE70137-4A4E-A118-F390-32BEABD8E635}"/>
          </ac:spMkLst>
        </pc:spChg>
        <pc:spChg chg="del mod topLvl">
          <ac:chgData name="Christophe Ciccardini" userId="138b4acdefccca2c" providerId="LiveId" clId="{B898E79F-0119-4572-8435-0D96BB5A626F}" dt="2024-11-12T12:52:43.968" v="431" actId="478"/>
          <ac:spMkLst>
            <pc:docMk/>
            <pc:sldMasterMk cId="1493770869" sldId="2147483674"/>
            <ac:spMk id="82" creationId="{6A4E6602-E6D6-7990-DEEA-64B34D5161AC}"/>
          </ac:spMkLst>
        </pc:spChg>
        <pc:spChg chg="del mod topLvl">
          <ac:chgData name="Christophe Ciccardini" userId="138b4acdefccca2c" providerId="LiveId" clId="{B898E79F-0119-4572-8435-0D96BB5A626F}" dt="2024-11-12T12:52:43.968" v="431" actId="478"/>
          <ac:spMkLst>
            <pc:docMk/>
            <pc:sldMasterMk cId="1493770869" sldId="2147483674"/>
            <ac:spMk id="83" creationId="{899329BA-9B03-FBE2-92EB-A94F542B8428}"/>
          </ac:spMkLst>
        </pc:spChg>
        <pc:spChg chg="del mod topLvl">
          <ac:chgData name="Christophe Ciccardini" userId="138b4acdefccca2c" providerId="LiveId" clId="{B898E79F-0119-4572-8435-0D96BB5A626F}" dt="2024-11-12T12:52:46.046" v="432" actId="478"/>
          <ac:spMkLst>
            <pc:docMk/>
            <pc:sldMasterMk cId="1493770869" sldId="2147483674"/>
            <ac:spMk id="84" creationId="{E8624613-5D23-83E2-1230-0FAB79E79D84}"/>
          </ac:spMkLst>
        </pc:spChg>
        <pc:spChg chg="del mod topLvl">
          <ac:chgData name="Christophe Ciccardini" userId="138b4acdefccca2c" providerId="LiveId" clId="{B898E79F-0119-4572-8435-0D96BB5A626F}" dt="2024-11-12T12:52:46.046" v="432" actId="478"/>
          <ac:spMkLst>
            <pc:docMk/>
            <pc:sldMasterMk cId="1493770869" sldId="2147483674"/>
            <ac:spMk id="85" creationId="{E52D4952-3180-BAE4-C1D7-B5690A657F51}"/>
          </ac:spMkLst>
        </pc:spChg>
        <pc:spChg chg="del mod topLvl">
          <ac:chgData name="Christophe Ciccardini" userId="138b4acdefccca2c" providerId="LiveId" clId="{B898E79F-0119-4572-8435-0D96BB5A626F}" dt="2024-11-12T12:52:50.768" v="435" actId="478"/>
          <ac:spMkLst>
            <pc:docMk/>
            <pc:sldMasterMk cId="1493770869" sldId="2147483674"/>
            <ac:spMk id="86" creationId="{6AF41027-5B08-00AB-6DCD-BF83CADE159B}"/>
          </ac:spMkLst>
        </pc:spChg>
        <pc:spChg chg="del mod topLvl">
          <ac:chgData name="Christophe Ciccardini" userId="138b4acdefccca2c" providerId="LiveId" clId="{B898E79F-0119-4572-8435-0D96BB5A626F}" dt="2024-11-12T12:52:52.001" v="436" actId="478"/>
          <ac:spMkLst>
            <pc:docMk/>
            <pc:sldMasterMk cId="1493770869" sldId="2147483674"/>
            <ac:spMk id="87" creationId="{92089C29-E1BD-C0E5-BB06-562745744AAE}"/>
          </ac:spMkLst>
        </pc:spChg>
        <pc:spChg chg="del mod topLvl">
          <ac:chgData name="Christophe Ciccardini" userId="138b4acdefccca2c" providerId="LiveId" clId="{B898E79F-0119-4572-8435-0D96BB5A626F}" dt="2024-11-12T12:52:49.204" v="434" actId="478"/>
          <ac:spMkLst>
            <pc:docMk/>
            <pc:sldMasterMk cId="1493770869" sldId="2147483674"/>
            <ac:spMk id="88" creationId="{36C40292-A634-42CA-9303-7C338AEA053D}"/>
          </ac:spMkLst>
        </pc:spChg>
        <pc:spChg chg="del mod topLvl">
          <ac:chgData name="Christophe Ciccardini" userId="138b4acdefccca2c" providerId="LiveId" clId="{B898E79F-0119-4572-8435-0D96BB5A626F}" dt="2024-11-12T12:52:49.204" v="434" actId="478"/>
          <ac:spMkLst>
            <pc:docMk/>
            <pc:sldMasterMk cId="1493770869" sldId="2147483674"/>
            <ac:spMk id="89" creationId="{49B52ACE-23AD-BDEF-67CE-9DED9E734426}"/>
          </ac:spMkLst>
        </pc:spChg>
        <pc:spChg chg="del mod topLvl">
          <ac:chgData name="Christophe Ciccardini" userId="138b4acdefccca2c" providerId="LiveId" clId="{B898E79F-0119-4572-8435-0D96BB5A626F}" dt="2024-11-12T12:52:16.473" v="422" actId="478"/>
          <ac:spMkLst>
            <pc:docMk/>
            <pc:sldMasterMk cId="1493770869" sldId="2147483674"/>
            <ac:spMk id="90" creationId="{274B5037-30F3-638A-31A5-2A54DEC837B0}"/>
          </ac:spMkLst>
        </pc:spChg>
        <pc:spChg chg="del mod topLvl">
          <ac:chgData name="Christophe Ciccardini" userId="138b4acdefccca2c" providerId="LiveId" clId="{B898E79F-0119-4572-8435-0D96BB5A626F}" dt="2024-11-12T12:52:27.510" v="429" actId="478"/>
          <ac:spMkLst>
            <pc:docMk/>
            <pc:sldMasterMk cId="1493770869" sldId="2147483674"/>
            <ac:spMk id="91" creationId="{4A21A3C9-89BC-1C34-8723-61D4FA46E0A1}"/>
          </ac:spMkLst>
        </pc:spChg>
        <pc:spChg chg="del mod topLvl">
          <ac:chgData name="Christophe Ciccardini" userId="138b4acdefccca2c" providerId="LiveId" clId="{B898E79F-0119-4572-8435-0D96BB5A626F}" dt="2024-11-12T12:52:21.384" v="426" actId="478"/>
          <ac:spMkLst>
            <pc:docMk/>
            <pc:sldMasterMk cId="1493770869" sldId="2147483674"/>
            <ac:spMk id="92" creationId="{5146C479-49CC-42C1-95C0-8D570E1FC17B}"/>
          </ac:spMkLst>
        </pc:spChg>
        <pc:spChg chg="del mod topLvl">
          <ac:chgData name="Christophe Ciccardini" userId="138b4acdefccca2c" providerId="LiveId" clId="{B898E79F-0119-4572-8435-0D96BB5A626F}" dt="2024-11-12T12:52:17.984" v="423" actId="478"/>
          <ac:spMkLst>
            <pc:docMk/>
            <pc:sldMasterMk cId="1493770869" sldId="2147483674"/>
            <ac:spMk id="93" creationId="{D1424B2E-46C7-EB9A-767C-145E897EB9EF}"/>
          </ac:spMkLst>
        </pc:spChg>
        <pc:spChg chg="del mod topLvl">
          <ac:chgData name="Christophe Ciccardini" userId="138b4acdefccca2c" providerId="LiveId" clId="{B898E79F-0119-4572-8435-0D96BB5A626F}" dt="2024-11-12T12:52:19.482" v="425" actId="478"/>
          <ac:spMkLst>
            <pc:docMk/>
            <pc:sldMasterMk cId="1493770869" sldId="2147483674"/>
            <ac:spMk id="94" creationId="{E1001E94-F8F5-E2A5-E193-5896F8CC687F}"/>
          </ac:spMkLst>
        </pc:spChg>
        <pc:spChg chg="del mod topLvl">
          <ac:chgData name="Christophe Ciccardini" userId="138b4acdefccca2c" providerId="LiveId" clId="{B898E79F-0119-4572-8435-0D96BB5A626F}" dt="2024-11-12T12:52:21.384" v="426" actId="478"/>
          <ac:spMkLst>
            <pc:docMk/>
            <pc:sldMasterMk cId="1493770869" sldId="2147483674"/>
            <ac:spMk id="95" creationId="{C3D09EBD-FCA0-2440-76AD-0231303A102F}"/>
          </ac:spMkLst>
        </pc:spChg>
        <pc:spChg chg="del mod topLvl">
          <ac:chgData name="Christophe Ciccardini" userId="138b4acdefccca2c" providerId="LiveId" clId="{B898E79F-0119-4572-8435-0D96BB5A626F}" dt="2024-11-12T12:52:21.384" v="426" actId="478"/>
          <ac:spMkLst>
            <pc:docMk/>
            <pc:sldMasterMk cId="1493770869" sldId="2147483674"/>
            <ac:spMk id="96" creationId="{831FBEE1-FC29-DF76-C933-D5731DBF87D1}"/>
          </ac:spMkLst>
        </pc:spChg>
        <pc:spChg chg="del mod topLvl">
          <ac:chgData name="Christophe Ciccardini" userId="138b4acdefccca2c" providerId="LiveId" clId="{B898E79F-0119-4572-8435-0D96BB5A626F}" dt="2024-11-12T12:52:21.384" v="426" actId="478"/>
          <ac:spMkLst>
            <pc:docMk/>
            <pc:sldMasterMk cId="1493770869" sldId="2147483674"/>
            <ac:spMk id="97" creationId="{698DEDE7-60E5-8AD6-5176-90BDC50404C1}"/>
          </ac:spMkLst>
        </pc:spChg>
        <pc:spChg chg="del mod topLvl">
          <ac:chgData name="Christophe Ciccardini" userId="138b4acdefccca2c" providerId="LiveId" clId="{B898E79F-0119-4572-8435-0D96BB5A626F}" dt="2024-11-12T12:52:18.605" v="424" actId="478"/>
          <ac:spMkLst>
            <pc:docMk/>
            <pc:sldMasterMk cId="1493770869" sldId="2147483674"/>
            <ac:spMk id="98" creationId="{41860E50-09A3-232D-6676-E8FA03683392}"/>
          </ac:spMkLst>
        </pc:spChg>
        <pc:spChg chg="del mod topLvl">
          <ac:chgData name="Christophe Ciccardini" userId="138b4acdefccca2c" providerId="LiveId" clId="{B898E79F-0119-4572-8435-0D96BB5A626F}" dt="2024-11-12T12:52:21.384" v="426" actId="478"/>
          <ac:spMkLst>
            <pc:docMk/>
            <pc:sldMasterMk cId="1493770869" sldId="2147483674"/>
            <ac:spMk id="99" creationId="{D75AC84C-8084-BFAA-D10E-24F48E173683}"/>
          </ac:spMkLst>
        </pc:spChg>
        <pc:spChg chg="del mod topLvl">
          <ac:chgData name="Christophe Ciccardini" userId="138b4acdefccca2c" providerId="LiveId" clId="{B898E79F-0119-4572-8435-0D96BB5A626F}" dt="2024-11-12T12:52:25.819" v="428" actId="478"/>
          <ac:spMkLst>
            <pc:docMk/>
            <pc:sldMasterMk cId="1493770869" sldId="2147483674"/>
            <ac:spMk id="100" creationId="{2A3020A6-A6AE-C025-2D20-2B930E04A222}"/>
          </ac:spMkLst>
        </pc:spChg>
        <pc:spChg chg="del mod topLvl">
          <ac:chgData name="Christophe Ciccardini" userId="138b4acdefccca2c" providerId="LiveId" clId="{B898E79F-0119-4572-8435-0D96BB5A626F}" dt="2024-11-12T12:52:25.819" v="428" actId="478"/>
          <ac:spMkLst>
            <pc:docMk/>
            <pc:sldMasterMk cId="1493770869" sldId="2147483674"/>
            <ac:spMk id="101" creationId="{BA3BE31D-08BB-97AD-55E9-E92FB5EC27B5}"/>
          </ac:spMkLst>
        </pc:spChg>
        <pc:spChg chg="del mod topLvl">
          <ac:chgData name="Christophe Ciccardini" userId="138b4acdefccca2c" providerId="LiveId" clId="{B898E79F-0119-4572-8435-0D96BB5A626F}" dt="2024-11-12T12:52:25.819" v="428" actId="478"/>
          <ac:spMkLst>
            <pc:docMk/>
            <pc:sldMasterMk cId="1493770869" sldId="2147483674"/>
            <ac:spMk id="102" creationId="{17B3E3EB-F277-C7DD-8156-6FD336DE0424}"/>
          </ac:spMkLst>
        </pc:spChg>
        <pc:spChg chg="del mod topLvl">
          <ac:chgData name="Christophe Ciccardini" userId="138b4acdefccca2c" providerId="LiveId" clId="{B898E79F-0119-4572-8435-0D96BB5A626F}" dt="2024-11-12T12:52:25.819" v="428" actId="478"/>
          <ac:spMkLst>
            <pc:docMk/>
            <pc:sldMasterMk cId="1493770869" sldId="2147483674"/>
            <ac:spMk id="103" creationId="{7A0A10F4-8781-A5AE-88F7-461DC497BAE6}"/>
          </ac:spMkLst>
        </pc:spChg>
        <pc:spChg chg="del mod topLvl">
          <ac:chgData name="Christophe Ciccardini" userId="138b4acdefccca2c" providerId="LiveId" clId="{B898E79F-0119-4572-8435-0D96BB5A626F}" dt="2024-11-12T12:52:25.819" v="428" actId="478"/>
          <ac:spMkLst>
            <pc:docMk/>
            <pc:sldMasterMk cId="1493770869" sldId="2147483674"/>
            <ac:spMk id="104" creationId="{49EEF8B5-4B9E-439D-8292-9DCE77F5328D}"/>
          </ac:spMkLst>
        </pc:spChg>
        <pc:spChg chg="del mod topLvl">
          <ac:chgData name="Christophe Ciccardini" userId="138b4acdefccca2c" providerId="LiveId" clId="{B898E79F-0119-4572-8435-0D96BB5A626F}" dt="2024-11-12T12:52:23.712" v="427" actId="478"/>
          <ac:spMkLst>
            <pc:docMk/>
            <pc:sldMasterMk cId="1493770869" sldId="2147483674"/>
            <ac:spMk id="105" creationId="{E15879DE-B1B3-2BEB-FDEA-DD01D8F06C88}"/>
          </ac:spMkLst>
        </pc:spChg>
        <pc:spChg chg="del mod topLvl">
          <ac:chgData name="Christophe Ciccardini" userId="138b4acdefccca2c" providerId="LiveId" clId="{B898E79F-0119-4572-8435-0D96BB5A626F}" dt="2024-11-12T12:52:23.712" v="427" actId="478"/>
          <ac:spMkLst>
            <pc:docMk/>
            <pc:sldMasterMk cId="1493770869" sldId="2147483674"/>
            <ac:spMk id="106" creationId="{8EBBFD46-DD53-F95C-9F5D-BA58FAA69FEF}"/>
          </ac:spMkLst>
        </pc:spChg>
        <pc:spChg chg="del mod topLvl">
          <ac:chgData name="Christophe Ciccardini" userId="138b4acdefccca2c" providerId="LiveId" clId="{B898E79F-0119-4572-8435-0D96BB5A626F}" dt="2024-11-12T12:52:53.474" v="437" actId="478"/>
          <ac:spMkLst>
            <pc:docMk/>
            <pc:sldMasterMk cId="1493770869" sldId="2147483674"/>
            <ac:spMk id="107" creationId="{9B15290D-A714-096C-F0EC-C17F59B31AD3}"/>
          </ac:spMkLst>
        </pc:spChg>
        <pc:spChg chg="del mod topLvl">
          <ac:chgData name="Christophe Ciccardini" userId="138b4acdefccca2c" providerId="LiveId" clId="{B898E79F-0119-4572-8435-0D96BB5A626F}" dt="2024-11-12T12:52:53.474" v="437" actId="478"/>
          <ac:spMkLst>
            <pc:docMk/>
            <pc:sldMasterMk cId="1493770869" sldId="2147483674"/>
            <ac:spMk id="108" creationId="{3326A2D4-2AB8-BAC3-5267-E59F5F09A78D}"/>
          </ac:spMkLst>
        </pc:spChg>
        <pc:spChg chg="del mod topLvl">
          <ac:chgData name="Christophe Ciccardini" userId="138b4acdefccca2c" providerId="LiveId" clId="{B898E79F-0119-4572-8435-0D96BB5A626F}" dt="2024-11-12T12:52:53.474" v="437" actId="478"/>
          <ac:spMkLst>
            <pc:docMk/>
            <pc:sldMasterMk cId="1493770869" sldId="2147483674"/>
            <ac:spMk id="109" creationId="{F9F1C50A-628C-4EAE-62A9-96FA387BB3A4}"/>
          </ac:spMkLst>
        </pc:spChg>
        <pc:spChg chg="del mod topLvl">
          <ac:chgData name="Christophe Ciccardini" userId="138b4acdefccca2c" providerId="LiveId" clId="{B898E79F-0119-4572-8435-0D96BB5A626F}" dt="2024-11-12T12:52:53.474" v="437" actId="478"/>
          <ac:spMkLst>
            <pc:docMk/>
            <pc:sldMasterMk cId="1493770869" sldId="2147483674"/>
            <ac:spMk id="110" creationId="{A618CF18-5309-46B4-9F09-E04BA0710780}"/>
          </ac:spMkLst>
        </pc:spChg>
        <pc:spChg chg="del mod topLvl">
          <ac:chgData name="Christophe Ciccardini" userId="138b4acdefccca2c" providerId="LiveId" clId="{B898E79F-0119-4572-8435-0D96BB5A626F}" dt="2024-11-12T12:52:56.657" v="439" actId="478"/>
          <ac:spMkLst>
            <pc:docMk/>
            <pc:sldMasterMk cId="1493770869" sldId="2147483674"/>
            <ac:spMk id="111" creationId="{89A43064-9C4A-3075-C940-C2472F169E29}"/>
          </ac:spMkLst>
        </pc:spChg>
        <pc:spChg chg="del mod topLvl">
          <ac:chgData name="Christophe Ciccardini" userId="138b4acdefccca2c" providerId="LiveId" clId="{B898E79F-0119-4572-8435-0D96BB5A626F}" dt="2024-11-12T12:52:55.716" v="438" actId="478"/>
          <ac:spMkLst>
            <pc:docMk/>
            <pc:sldMasterMk cId="1493770869" sldId="2147483674"/>
            <ac:spMk id="112" creationId="{AA092B5C-3731-6AFB-7EF7-7F178568A37F}"/>
          </ac:spMkLst>
        </pc:spChg>
        <pc:spChg chg="del mod topLvl">
          <ac:chgData name="Christophe Ciccardini" userId="138b4acdefccca2c" providerId="LiveId" clId="{B898E79F-0119-4572-8435-0D96BB5A626F}" dt="2024-11-12T12:52:55.716" v="438" actId="478"/>
          <ac:spMkLst>
            <pc:docMk/>
            <pc:sldMasterMk cId="1493770869" sldId="2147483674"/>
            <ac:spMk id="113" creationId="{D8A4ADED-FE05-6B02-E2C9-3F701283A809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14" creationId="{D9ACBFC4-0D54-12AE-097B-98F1560F163F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15" creationId="{317BBE4A-1B06-05BA-3476-A2BEF9E8EA2B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16" creationId="{CE9F5BED-ED9C-D7E3-8491-E4C079776960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17" creationId="{08265D6B-CCEE-8583-2390-080E5B8D832F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18" creationId="{DB091954-3884-95E8-D842-B5EBBF774FE4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19" creationId="{8A3BC1AB-1960-CDF3-AF06-1AAD3B11BED9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20" creationId="{B6256210-2F51-FE1D-3D30-675358E7EA3D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21" creationId="{C9877AC6-43B0-480A-1D72-5228F3382C6B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22" creationId="{882F76DC-AC89-C8AC-FE3E-1A823BAD60DF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23" creationId="{2303C71D-8FB1-684C-55B1-7B4E33663C41}"/>
          </ac:spMkLst>
        </pc:spChg>
        <pc:spChg chg="del mod topLvl">
          <ac:chgData name="Christophe Ciccardini" userId="138b4acdefccca2c" providerId="LiveId" clId="{B898E79F-0119-4572-8435-0D96BB5A626F}" dt="2024-11-12T12:52:41.541" v="430" actId="478"/>
          <ac:spMkLst>
            <pc:docMk/>
            <pc:sldMasterMk cId="1493770869" sldId="2147483674"/>
            <ac:spMk id="124" creationId="{329C13A2-09E6-413C-1FC0-040A8BD97C8F}"/>
          </ac:spMkLst>
        </pc:spChg>
        <pc:grpChg chg="add mod">
          <ac:chgData name="Christophe Ciccardini" userId="138b4acdefccca2c" providerId="LiveId" clId="{B898E79F-0119-4572-8435-0D96BB5A626F}" dt="2024-11-13T11:43:19.767" v="3670" actId="571"/>
          <ac:grpSpMkLst>
            <pc:docMk/>
            <pc:sldMasterMk cId="1493770869" sldId="2147483674"/>
            <ac:grpSpMk id="2" creationId="{68FFF578-7F63-4E1B-33B2-71DD7D14CBC2}"/>
          </ac:grpSpMkLst>
        </pc:grpChg>
        <pc:grpChg chg="del mod">
          <ac:chgData name="Christophe Ciccardini" userId="138b4acdefccca2c" providerId="LiveId" clId="{B898E79F-0119-4572-8435-0D96BB5A626F}" dt="2024-11-12T12:14:01.480" v="87" actId="165"/>
          <ac:grpSpMkLst>
            <pc:docMk/>
            <pc:sldMasterMk cId="1493770869" sldId="2147483674"/>
            <ac:grpSpMk id="12" creationId="{54CFEAAB-1982-3394-F3FA-39C5D8E1F589}"/>
          </ac:grpSpMkLst>
        </pc:grpChg>
        <pc:grpChg chg="del mod topLvl">
          <ac:chgData name="Christophe Ciccardini" userId="138b4acdefccca2c" providerId="LiveId" clId="{B898E79F-0119-4572-8435-0D96BB5A626F}" dt="2024-11-12T12:14:04.227" v="88" actId="478"/>
          <ac:grpSpMkLst>
            <pc:docMk/>
            <pc:sldMasterMk cId="1493770869" sldId="2147483674"/>
            <ac:grpSpMk id="13" creationId="{3004EA88-3817-9EB0-6937-043CB0FA2AA2}"/>
          </ac:grpSpMkLst>
        </pc:grpChg>
        <pc:grpChg chg="del mod topLvl">
          <ac:chgData name="Christophe Ciccardini" userId="138b4acdefccca2c" providerId="LiveId" clId="{B898E79F-0119-4572-8435-0D96BB5A626F}" dt="2024-11-12T12:43:56.951" v="311" actId="478"/>
          <ac:grpSpMkLst>
            <pc:docMk/>
            <pc:sldMasterMk cId="1493770869" sldId="2147483674"/>
            <ac:grpSpMk id="17" creationId="{A9DD6C74-3FFE-5AFB-6AB5-E0FCAED6D8C5}"/>
          </ac:grpSpMkLst>
        </pc:grpChg>
        <pc:grpChg chg="add del mod">
          <ac:chgData name="Christophe Ciccardini" userId="138b4acdefccca2c" providerId="LiveId" clId="{B898E79F-0119-4572-8435-0D96BB5A626F}" dt="2024-11-12T12:43:53.975" v="310" actId="165"/>
          <ac:grpSpMkLst>
            <pc:docMk/>
            <pc:sldMasterMk cId="1493770869" sldId="2147483674"/>
            <ac:grpSpMk id="68" creationId="{82ED6F85-CCC6-8AF7-577B-2DDFEF6CCBD8}"/>
          </ac:grpSpMkLst>
        </pc:grpChg>
        <pc:grpChg chg="del mod">
          <ac:chgData name="Christophe Ciccardini" userId="138b4acdefccca2c" providerId="LiveId" clId="{B898E79F-0119-4572-8435-0D96BB5A626F}" dt="2024-11-12T12:51:54.405" v="402" actId="165"/>
          <ac:grpSpMkLst>
            <pc:docMk/>
            <pc:sldMasterMk cId="1493770869" sldId="2147483674"/>
            <ac:grpSpMk id="75" creationId="{6874D802-D5C1-6D70-E41B-BAFBE5862A72}"/>
          </ac:grpSpMkLst>
        </pc:grpChg>
        <pc:grpChg chg="add mod">
          <ac:chgData name="Christophe Ciccardini" userId="138b4acdefccca2c" providerId="LiveId" clId="{B898E79F-0119-4572-8435-0D96BB5A626F}" dt="2024-11-12T12:52:13.035" v="421" actId="338"/>
          <ac:grpSpMkLst>
            <pc:docMk/>
            <pc:sldMasterMk cId="1493770869" sldId="2147483674"/>
            <ac:grpSpMk id="125" creationId="{6F98A362-5684-EEFC-0C4F-2CB4DB6AC0C3}"/>
          </ac:grpSpMkLst>
        </pc:grpChg>
        <pc:grpChg chg="add del mod">
          <ac:chgData name="Christophe Ciccardini" userId="138b4acdefccca2c" providerId="LiveId" clId="{B898E79F-0119-4572-8435-0D96BB5A626F}" dt="2024-11-13T11:44:57.849" v="3676" actId="478"/>
          <ac:grpSpMkLst>
            <pc:docMk/>
            <pc:sldMasterMk cId="1493770869" sldId="2147483674"/>
            <ac:grpSpMk id="126" creationId="{2A1199C3-5507-5781-DA12-555D18C595AF}"/>
          </ac:grpSpMkLst>
        </pc:grpChg>
        <pc:picChg chg="add mod">
          <ac:chgData name="Christophe Ciccardini" userId="138b4acdefccca2c" providerId="LiveId" clId="{B898E79F-0119-4572-8435-0D96BB5A626F}" dt="2024-11-12T12:11:21.187" v="66"/>
          <ac:picMkLst>
            <pc:docMk/>
            <pc:sldMasterMk cId="1493770869" sldId="2147483674"/>
            <ac:picMk id="7" creationId="{653D519C-C07F-0819-6374-4224E7A5B698}"/>
          </ac:picMkLst>
        </pc:picChg>
        <pc:picChg chg="add mod">
          <ac:chgData name="Christophe Ciccardini" userId="138b4acdefccca2c" providerId="LiveId" clId="{B898E79F-0119-4572-8435-0D96BB5A626F}" dt="2024-11-13T11:47:27.995" v="3780" actId="1076"/>
          <ac:picMkLst>
            <pc:docMk/>
            <pc:sldMasterMk cId="1493770869" sldId="2147483674"/>
            <ac:picMk id="7" creationId="{9E38F4BF-0DCE-FD02-910F-D20C0C9BAD1F}"/>
          </ac:picMkLst>
        </pc:picChg>
        <pc:picChg chg="add del mod">
          <ac:chgData name="Christophe Ciccardini" userId="138b4acdefccca2c" providerId="LiveId" clId="{B898E79F-0119-4572-8435-0D96BB5A626F}" dt="2024-11-12T12:51:38.898" v="401" actId="27803"/>
          <ac:picMkLst>
            <pc:docMk/>
            <pc:sldMasterMk cId="1493770869" sldId="2147483674"/>
            <ac:picMk id="8" creationId="{05BAB2B3-8B24-7D0E-4C2A-94D378BE28C9}"/>
          </ac:picMkLst>
        </pc:picChg>
        <pc:picChg chg="add del mod">
          <ac:chgData name="Christophe Ciccardini" userId="138b4acdefccca2c" providerId="LiveId" clId="{B898E79F-0119-4572-8435-0D96BB5A626F}" dt="2024-11-12T12:13:39.955" v="86" actId="27803"/>
          <ac:picMkLst>
            <pc:docMk/>
            <pc:sldMasterMk cId="1493770869" sldId="2147483674"/>
            <ac:picMk id="11" creationId="{5C2F43F5-7482-08E1-5634-B808EFC0B0D7}"/>
          </ac:picMkLst>
        </pc:picChg>
        <pc:picChg chg="add del">
          <ac:chgData name="Christophe Ciccardini" userId="138b4acdefccca2c" providerId="LiveId" clId="{B898E79F-0119-4572-8435-0D96BB5A626F}" dt="2024-11-12T12:36:07.392" v="235" actId="22"/>
          <ac:picMkLst>
            <pc:docMk/>
            <pc:sldMasterMk cId="1493770869" sldId="2147483674"/>
            <ac:picMk id="66" creationId="{123809A6-B61C-6575-3CCD-5F1EE96CB6EC}"/>
          </ac:picMkLst>
        </pc:picChg>
        <pc:picChg chg="add">
          <ac:chgData name="Christophe Ciccardini" userId="138b4acdefccca2c" providerId="LiveId" clId="{B898E79F-0119-4572-8435-0D96BB5A626F}" dt="2024-11-12T12:35:45.231" v="233"/>
          <ac:picMkLst>
            <pc:docMk/>
            <pc:sldMasterMk cId="1493770869" sldId="2147483674"/>
            <ac:picMk id="67" creationId="{75CC2EEA-66D5-210A-BE3F-DC4F40970E96}"/>
          </ac:picMkLst>
        </pc:picChg>
        <pc:cxnChg chg="add mod">
          <ac:chgData name="Christophe Ciccardini" userId="138b4acdefccca2c" providerId="LiveId" clId="{B898E79F-0119-4572-8435-0D96BB5A626F}" dt="2024-11-12T12:46:17.819" v="377" actId="14100"/>
          <ac:cxnSpMkLst>
            <pc:docMk/>
            <pc:sldMasterMk cId="1493770869" sldId="2147483674"/>
            <ac:cxnSpMk id="71" creationId="{7BEE538C-EBD9-9339-453B-8065D1FBA89C}"/>
          </ac:cxnSpMkLst>
        </pc:cxnChg>
        <pc:cxnChg chg="add del mod">
          <ac:chgData name="Christophe Ciccardini" userId="138b4acdefccca2c" providerId="LiveId" clId="{B898E79F-0119-4572-8435-0D96BB5A626F}" dt="2024-11-12T12:54:41.169" v="533" actId="478"/>
          <ac:cxnSpMkLst>
            <pc:docMk/>
            <pc:sldMasterMk cId="1493770869" sldId="2147483674"/>
            <ac:cxnSpMk id="127" creationId="{FC680491-9004-1FA3-0DEB-A6012AE495E6}"/>
          </ac:cxnSpMkLst>
        </pc:cxn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1625397689" sldId="2147483675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1625397689" sldId="2147483675"/>
              <ac:spMk id="2" creationId="{D85A5661-D0AE-620D-0550-E63CC2FA740B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1625397689" sldId="2147483675"/>
              <ac:spMk id="3" creationId="{5A4B9119-59CE-267F-DFF7-4DFD9342C2A5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0:00:28.401" v="0" actId="6938"/>
          <pc:sldLayoutMkLst>
            <pc:docMk/>
            <pc:sldMasterMk cId="1493770869" sldId="2147483674"/>
            <pc:sldLayoutMk cId="3808272166" sldId="2147483676"/>
          </pc:sldLayoutMkLst>
        </pc:sldLayout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436056922" sldId="2147483677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6056922" sldId="2147483677"/>
              <ac:spMk id="2" creationId="{DC288286-508A-F3C6-4EA0-E3A7987E4DD6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6056922" sldId="2147483677"/>
              <ac:spMk id="3" creationId="{7672D0A5-225D-991E-C00A-54C085343374}"/>
            </ac:spMkLst>
          </pc:spChg>
        </pc:sldLayout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2701955593" sldId="2147483678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2701955593" sldId="2147483678"/>
              <ac:spMk id="3" creationId="{5989C798-9A5F-4507-34CA-ACDA39BCD2B3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2701955593" sldId="2147483678"/>
              <ac:spMk id="4" creationId="{4DD744F6-D5B0-4F9D-8032-09E478E3E856}"/>
            </ac:spMkLst>
          </pc:spChg>
        </pc:sldLayout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435208209" sldId="2147483679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5208209" sldId="2147483679"/>
              <ac:spMk id="2" creationId="{F928FB4D-EFBF-6FC0-8A13-38AE0F2729A0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5208209" sldId="2147483679"/>
              <ac:spMk id="3" creationId="{CAF69107-91E8-2EBF-73C2-EE4309D88033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5208209" sldId="2147483679"/>
              <ac:spMk id="4" creationId="{F9965CD0-EADD-0355-C7C8-4FBAC03B1B10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5208209" sldId="2147483679"/>
              <ac:spMk id="5" creationId="{D4252619-E102-25D2-24F8-91C5CA7D9B16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435208209" sldId="2147483679"/>
              <ac:spMk id="6" creationId="{71934F14-92D4-7C27-61FE-910FBC66FD59}"/>
            </ac:spMkLst>
          </pc:spChg>
        </pc:sldLayoutChg>
        <pc:sldLayoutChg chg="addSp delSp modSp new mod ord replId setBg">
          <pc:chgData name="Christophe Ciccardini" userId="138b4acdefccca2c" providerId="LiveId" clId="{B898E79F-0119-4572-8435-0D96BB5A626F}" dt="2024-11-13T21:04:32.775" v="6967" actId="1038"/>
          <pc:sldLayoutMkLst>
            <pc:docMk/>
            <pc:sldMasterMk cId="1493770869" sldId="2147483674"/>
            <pc:sldLayoutMk cId="2105025786" sldId="2147483680"/>
          </pc:sldLayoutMkLst>
          <pc:spChg chg="del">
            <ac:chgData name="Christophe Ciccardini" userId="138b4acdefccca2c" providerId="LiveId" clId="{B898E79F-0119-4572-8435-0D96BB5A626F}" dt="2024-11-12T10:17:07.303" v="54" actId="478"/>
            <ac:spMkLst>
              <pc:docMk/>
              <pc:sldMasterMk cId="1493770869" sldId="2147483674"/>
              <pc:sldLayoutMk cId="2105025786" sldId="2147483680"/>
              <ac:spMk id="2" creationId="{2E04A125-895B-DFE1-0369-3612D9CE72C7}"/>
            </ac:spMkLst>
          </pc:spChg>
          <pc:spChg chg="add del mod">
            <ac:chgData name="Christophe Ciccardini" userId="138b4acdefccca2c" providerId="LiveId" clId="{B898E79F-0119-4572-8435-0D96BB5A626F}" dt="2024-11-12T14:20:07.949" v="1492" actId="478"/>
            <ac:spMkLst>
              <pc:docMk/>
              <pc:sldMasterMk cId="1493770869" sldId="2147483674"/>
              <pc:sldLayoutMk cId="2105025786" sldId="2147483680"/>
              <ac:spMk id="3" creationId="{9B650E6A-4F8B-DFB0-0F71-5B9CBE3B8DF8}"/>
            </ac:spMkLst>
          </pc:spChg>
          <pc:spChg chg="del">
            <ac:chgData name="Christophe Ciccardini" userId="138b4acdefccca2c" providerId="LiveId" clId="{B898E79F-0119-4572-8435-0D96BB5A626F}" dt="2024-11-12T10:17:07.303" v="54" actId="478"/>
            <ac:spMkLst>
              <pc:docMk/>
              <pc:sldMasterMk cId="1493770869" sldId="2147483674"/>
              <pc:sldLayoutMk cId="2105025786" sldId="2147483680"/>
              <ac:spMk id="3" creationId="{EB8CDDF3-F470-AD14-8509-14FAF8C252CE}"/>
            </ac:spMkLst>
          </pc:spChg>
          <pc:spChg chg="del">
            <ac:chgData name="Christophe Ciccardini" userId="138b4acdefccca2c" providerId="LiveId" clId="{B898E79F-0119-4572-8435-0D96BB5A626F}" dt="2024-11-12T10:17:07.303" v="54" actId="478"/>
            <ac:spMkLst>
              <pc:docMk/>
              <pc:sldMasterMk cId="1493770869" sldId="2147483674"/>
              <pc:sldLayoutMk cId="2105025786" sldId="2147483680"/>
              <ac:spMk id="4" creationId="{7731A0A0-2E8C-ABF6-E504-D1FBF3E60B50}"/>
            </ac:spMkLst>
          </pc:spChg>
          <pc:spChg chg="del">
            <ac:chgData name="Christophe Ciccardini" userId="138b4acdefccca2c" providerId="LiveId" clId="{B898E79F-0119-4572-8435-0D96BB5A626F}" dt="2024-11-12T10:17:07.303" v="54" actId="478"/>
            <ac:spMkLst>
              <pc:docMk/>
              <pc:sldMasterMk cId="1493770869" sldId="2147483674"/>
              <pc:sldLayoutMk cId="2105025786" sldId="2147483680"/>
              <ac:spMk id="5" creationId="{C16142BC-C8F4-F458-3CAB-DD4451D0F02C}"/>
            </ac:spMkLst>
          </pc:spChg>
          <pc:spChg chg="add mod">
            <ac:chgData name="Christophe Ciccardini" userId="138b4acdefccca2c" providerId="LiveId" clId="{B898E79F-0119-4572-8435-0D96BB5A626F}" dt="2024-11-12T13:48:53.413" v="730" actId="20577"/>
            <ac:spMkLst>
              <pc:docMk/>
              <pc:sldMasterMk cId="1493770869" sldId="2147483674"/>
              <pc:sldLayoutMk cId="2105025786" sldId="2147483680"/>
              <ac:spMk id="6" creationId="{0A695E2A-0C47-325E-E909-314EABF5A094}"/>
            </ac:spMkLst>
          </pc:spChg>
          <pc:spChg chg="add del mod">
            <ac:chgData name="Christophe Ciccardini" userId="138b4acdefccca2c" providerId="LiveId" clId="{B898E79F-0119-4572-8435-0D96BB5A626F}" dt="2024-11-12T13:09:48.447" v="639" actId="478"/>
            <ac:spMkLst>
              <pc:docMk/>
              <pc:sldMasterMk cId="1493770869" sldId="2147483674"/>
              <pc:sldLayoutMk cId="2105025786" sldId="2147483680"/>
              <ac:spMk id="7" creationId="{2057A647-6AE5-E108-B5C7-8817EFF058B2}"/>
            </ac:spMkLst>
          </pc:spChg>
          <pc:spChg chg="add del mod">
            <ac:chgData name="Christophe Ciccardini" userId="138b4acdefccca2c" providerId="LiveId" clId="{B898E79F-0119-4572-8435-0D96BB5A626F}" dt="2024-11-12T13:19:57.285" v="660"/>
            <ac:spMkLst>
              <pc:docMk/>
              <pc:sldMasterMk cId="1493770869" sldId="2147483674"/>
              <pc:sldLayoutMk cId="2105025786" sldId="2147483680"/>
              <ac:spMk id="14" creationId="{BA1220F9-9E02-8363-A4ED-948702B8D8B7}"/>
            </ac:spMkLst>
          </pc:spChg>
          <pc:spChg chg="add del">
            <ac:chgData name="Christophe Ciccardini" userId="138b4acdefccca2c" providerId="LiveId" clId="{B898E79F-0119-4572-8435-0D96BB5A626F}" dt="2024-11-12T13:19:42.312" v="659"/>
            <ac:spMkLst>
              <pc:docMk/>
              <pc:sldMasterMk cId="1493770869" sldId="2147483674"/>
              <pc:sldLayoutMk cId="2105025786" sldId="2147483680"/>
              <ac:spMk id="15" creationId="{52559763-A91F-027F-D0CC-43E101B5781D}"/>
            </ac:spMkLst>
          </pc:spChg>
          <pc:picChg chg="add mod">
            <ac:chgData name="Christophe Ciccardini" userId="138b4acdefccca2c" providerId="LiveId" clId="{B898E79F-0119-4572-8435-0D96BB5A626F}" dt="2024-11-13T21:04:32.775" v="6967" actId="1038"/>
            <ac:picMkLst>
              <pc:docMk/>
              <pc:sldMasterMk cId="1493770869" sldId="2147483674"/>
              <pc:sldLayoutMk cId="2105025786" sldId="2147483680"/>
              <ac:picMk id="2" creationId="{B6ED130F-6B11-00A4-22C1-EAC869FBB23D}"/>
            </ac:picMkLst>
          </pc:picChg>
          <pc:picChg chg="add del mod">
            <ac:chgData name="Christophe Ciccardini" userId="138b4acdefccca2c" providerId="LiveId" clId="{B898E79F-0119-4572-8435-0D96BB5A626F}" dt="2024-11-12T12:36:54.892" v="248" actId="478"/>
            <ac:picMkLst>
              <pc:docMk/>
              <pc:sldMasterMk cId="1493770869" sldId="2147483674"/>
              <pc:sldLayoutMk cId="2105025786" sldId="2147483680"/>
              <ac:picMk id="3" creationId="{AD599935-44C1-054E-D26D-4E5EE7F27AA6}"/>
            </ac:picMkLst>
          </pc:picChg>
          <pc:picChg chg="add del mod">
            <ac:chgData name="Christophe Ciccardini" userId="138b4acdefccca2c" providerId="LiveId" clId="{B898E79F-0119-4572-8435-0D96BB5A626F}" dt="2024-11-12T12:36:53.798" v="247" actId="478"/>
            <ac:picMkLst>
              <pc:docMk/>
              <pc:sldMasterMk cId="1493770869" sldId="2147483674"/>
              <pc:sldLayoutMk cId="2105025786" sldId="2147483680"/>
              <ac:picMk id="5" creationId="{96C828D5-3F43-83AC-FA08-7DF8E529A5C9}"/>
            </ac:picMkLst>
          </pc:picChg>
          <pc:picChg chg="add del mod">
            <ac:chgData name="Christophe Ciccardini" userId="138b4acdefccca2c" providerId="LiveId" clId="{B898E79F-0119-4572-8435-0D96BB5A626F}" dt="2024-11-12T13:17:47.596" v="644" actId="478"/>
            <ac:picMkLst>
              <pc:docMk/>
              <pc:sldMasterMk cId="1493770869" sldId="2147483674"/>
              <pc:sldLayoutMk cId="2105025786" sldId="2147483680"/>
              <ac:picMk id="8" creationId="{8AEC37C9-06F6-9643-DF4E-944BF140B2B1}"/>
            </ac:picMkLst>
          </pc:picChg>
          <pc:picChg chg="add del">
            <ac:chgData name="Christophe Ciccardini" userId="138b4acdefccca2c" providerId="LiveId" clId="{B898E79F-0119-4572-8435-0D96BB5A626F}" dt="2024-11-12T13:17:54.759" v="646" actId="478"/>
            <ac:picMkLst>
              <pc:docMk/>
              <pc:sldMasterMk cId="1493770869" sldId="2147483674"/>
              <pc:sldLayoutMk cId="2105025786" sldId="2147483680"/>
              <ac:picMk id="9" creationId="{76ABA938-C1A8-FCF4-DDF2-9A0D5BDD7189}"/>
            </ac:picMkLst>
          </pc:picChg>
          <pc:picChg chg="add del mod">
            <ac:chgData name="Christophe Ciccardini" userId="138b4acdefccca2c" providerId="LiveId" clId="{B898E79F-0119-4572-8435-0D96BB5A626F}" dt="2024-11-12T13:18:44.579" v="648" actId="478"/>
            <ac:picMkLst>
              <pc:docMk/>
              <pc:sldMasterMk cId="1493770869" sldId="2147483674"/>
              <pc:sldLayoutMk cId="2105025786" sldId="2147483680"/>
              <ac:picMk id="11" creationId="{B444C32E-D699-B7DF-8491-1F8D2B6C71DC}"/>
            </ac:picMkLst>
          </pc:picChg>
          <pc:picChg chg="add del mod">
            <ac:chgData name="Christophe Ciccardini" userId="138b4acdefccca2c" providerId="LiveId" clId="{B898E79F-0119-4572-8435-0D96BB5A626F}" dt="2024-11-12T13:19:57.285" v="660"/>
            <ac:picMkLst>
              <pc:docMk/>
              <pc:sldMasterMk cId="1493770869" sldId="2147483674"/>
              <pc:sldLayoutMk cId="2105025786" sldId="2147483680"/>
              <ac:picMk id="13" creationId="{98CD2F2A-2EDA-EFE5-1C8A-84EEC3B1707E}"/>
            </ac:picMkLst>
          </pc:picChg>
          <pc:picChg chg="del mod">
            <ac:chgData name="Christophe Ciccardini" userId="138b4acdefccca2c" providerId="LiveId" clId="{B898E79F-0119-4572-8435-0D96BB5A626F}" dt="2024-11-12T13:22:14.683" v="665" actId="21"/>
            <ac:picMkLst>
              <pc:docMk/>
              <pc:sldMasterMk cId="1493770869" sldId="2147483674"/>
              <pc:sldLayoutMk cId="2105025786" sldId="2147483680"/>
              <ac:picMk id="16" creationId="{669751B5-65A1-FF29-7DD8-D70CFD674224}"/>
            </ac:picMkLst>
          </pc:picChg>
        </pc:sldLayoutChg>
        <pc:sldLayoutChg chg="delSp modSp new mod ord replId setBg">
          <pc:chgData name="Christophe Ciccardini" userId="138b4acdefccca2c" providerId="LiveId" clId="{B898E79F-0119-4572-8435-0D96BB5A626F}" dt="2024-11-13T11:41:45.290" v="3655" actId="20578"/>
          <pc:sldLayoutMkLst>
            <pc:docMk/>
            <pc:sldMasterMk cId="854064759" sldId="2147483700"/>
            <pc:sldLayoutMk cId="3080346641" sldId="2147483681"/>
          </pc:sldLayoutMkLst>
          <pc:spChg chg="del">
            <ac:chgData name="Christophe Ciccardini" userId="138b4acdefccca2c" providerId="LiveId" clId="{B898E79F-0119-4572-8435-0D96BB5A626F}" dt="2024-11-12T10:18:28.229" v="56" actId="478"/>
            <ac:spMkLst>
              <pc:docMk/>
              <pc:sldMasterMk cId="854064759" sldId="2147483700"/>
              <pc:sldLayoutMk cId="3080346641" sldId="2147483681"/>
              <ac:spMk id="2" creationId="{6C7528BE-D1CC-4072-9471-4E7519EE7056}"/>
            </ac:spMkLst>
          </pc:spChg>
          <pc:spChg chg="mod">
            <ac:chgData name="Christophe Ciccardini" userId="138b4acdefccca2c" providerId="LiveId" clId="{B898E79F-0119-4572-8435-0D96BB5A626F}" dt="2024-11-13T11:41:45.290" v="3655" actId="20578"/>
            <ac:spMkLst>
              <pc:docMk/>
              <pc:sldMasterMk cId="854064759" sldId="2147483700"/>
              <pc:sldLayoutMk cId="3080346641" sldId="2147483681"/>
              <ac:spMk id="3" creationId="{083E5DA0-86D5-910B-B6D7-3AFF581EEF97}"/>
            </ac:spMkLst>
          </pc:spChg>
          <pc:spChg chg="del">
            <ac:chgData name="Christophe Ciccardini" userId="138b4acdefccca2c" providerId="LiveId" clId="{B898E79F-0119-4572-8435-0D96BB5A626F}" dt="2024-11-12T10:18:28.229" v="56" actId="478"/>
            <ac:spMkLst>
              <pc:docMk/>
              <pc:sldMasterMk cId="854064759" sldId="2147483700"/>
              <pc:sldLayoutMk cId="3080346641" sldId="2147483681"/>
              <ac:spMk id="3" creationId="{34451D70-411F-33BA-5CD0-52B616DB321A}"/>
            </ac:spMkLst>
          </pc:spChg>
          <pc:spChg chg="del">
            <ac:chgData name="Christophe Ciccardini" userId="138b4acdefccca2c" providerId="LiveId" clId="{B898E79F-0119-4572-8435-0D96BB5A626F}" dt="2024-11-12T10:18:28.229" v="56" actId="478"/>
            <ac:spMkLst>
              <pc:docMk/>
              <pc:sldMasterMk cId="854064759" sldId="2147483700"/>
              <pc:sldLayoutMk cId="3080346641" sldId="2147483681"/>
              <ac:spMk id="4" creationId="{7D5332D0-C14D-341C-0D45-D1FBEF4FFC61}"/>
            </ac:spMkLst>
          </pc:spChg>
        </pc:sldLayout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874883296" sldId="2147483682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874883296" sldId="2147483682"/>
              <ac:spMk id="2" creationId="{ABA38158-3BF5-A696-ED26-B6DECA5413D5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874883296" sldId="2147483682"/>
              <ac:spMk id="3" creationId="{3AAFECCB-666F-8A6F-B53E-8C6FE82673EB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874883296" sldId="2147483682"/>
              <ac:spMk id="4" creationId="{10CF64BC-ED3E-3923-EA5C-9867224D0A33}"/>
            </ac:spMkLst>
          </pc:spChg>
        </pc:sldLayout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1700413558" sldId="2147483683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1700413558" sldId="2147483683"/>
              <ac:spMk id="2" creationId="{29E0D3A7-780D-FDC3-1434-6C6074D6CCE6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1700413558" sldId="2147483683"/>
              <ac:spMk id="3" creationId="{FC1DF0B5-820B-4F3E-DCA0-7647F4C4F3E7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1700413558" sldId="2147483683"/>
              <ac:spMk id="4" creationId="{D4DAC4D6-75FA-910E-47BE-98B0B07B8184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0:00:28.401" v="0" actId="6938"/>
          <pc:sldLayoutMkLst>
            <pc:docMk/>
            <pc:sldMasterMk cId="1493770869" sldId="2147483674"/>
            <pc:sldLayoutMk cId="4105685388" sldId="2147483684"/>
          </pc:sldLayoutMkLst>
        </pc:sldLayoutChg>
        <pc:sldLayoutChg chg="modSp new replId">
          <pc:chgData name="Christophe Ciccardini" userId="138b4acdefccca2c" providerId="LiveId" clId="{B898E79F-0119-4572-8435-0D96BB5A626F}" dt="2024-11-12T10:11:24.998" v="1"/>
          <pc:sldLayoutMkLst>
            <pc:docMk/>
            <pc:sldMasterMk cId="1493770869" sldId="2147483674"/>
            <pc:sldLayoutMk cId="2347470522" sldId="2147483685"/>
          </pc:sldLayoutMkLst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2347470522" sldId="2147483685"/>
              <ac:spMk id="2" creationId="{DD3767F6-A2D9-5BCA-4C2D-058F237F0DAC}"/>
            </ac:spMkLst>
          </pc:spChg>
          <pc:spChg chg="mod">
            <ac:chgData name="Christophe Ciccardini" userId="138b4acdefccca2c" providerId="LiveId" clId="{B898E79F-0119-4572-8435-0D96BB5A626F}" dt="2024-11-12T10:11:24.998" v="1"/>
            <ac:spMkLst>
              <pc:docMk/>
              <pc:sldMasterMk cId="1493770869" sldId="2147483674"/>
              <pc:sldLayoutMk cId="2347470522" sldId="2147483685"/>
              <ac:spMk id="3" creationId="{8C5A659B-CFBB-B6D7-74E9-5A3FBD94A567}"/>
            </ac:spMkLst>
          </pc:spChg>
        </pc:sldLayoutChg>
        <pc:sldLayoutChg chg="delSp mod">
          <pc:chgData name="Christophe Ciccardini" userId="138b4acdefccca2c" providerId="LiveId" clId="{B898E79F-0119-4572-8435-0D96BB5A626F}" dt="2024-11-12T14:14:07.386" v="1037" actId="478"/>
          <pc:sldLayoutMkLst>
            <pc:docMk/>
            <pc:sldMasterMk cId="1493770869" sldId="2147483674"/>
            <pc:sldLayoutMk cId="1522735201" sldId="2147483704"/>
          </pc:sldLayoutMkLst>
          <pc:spChg chg="del">
            <ac:chgData name="Christophe Ciccardini" userId="138b4acdefccca2c" providerId="LiveId" clId="{B898E79F-0119-4572-8435-0D96BB5A626F}" dt="2024-11-12T14:14:07.386" v="1037" actId="478"/>
            <ac:spMkLst>
              <pc:docMk/>
              <pc:sldMasterMk cId="1493770869" sldId="2147483674"/>
              <pc:sldLayoutMk cId="1522735201" sldId="2147483704"/>
              <ac:spMk id="2" creationId="{5B5C9668-9BF8-2ADB-98E8-A5013E53A7A4}"/>
            </ac:spMkLst>
          </pc:spChg>
        </pc:sldLayoutChg>
        <pc:sldLayoutChg chg="modSp mod ord">
          <pc:chgData name="Christophe Ciccardini" userId="138b4acdefccca2c" providerId="LiveId" clId="{B898E79F-0119-4572-8435-0D96BB5A626F}" dt="2024-11-13T11:41:54.126" v="3657" actId="20578"/>
          <pc:sldLayoutMkLst>
            <pc:docMk/>
            <pc:sldMasterMk cId="854064759" sldId="2147483700"/>
            <pc:sldLayoutMk cId="2888160350" sldId="2147483705"/>
          </pc:sldLayoutMkLst>
          <pc:spChg chg="mod">
            <ac:chgData name="Christophe Ciccardini" userId="138b4acdefccca2c" providerId="LiveId" clId="{B898E79F-0119-4572-8435-0D96BB5A626F}" dt="2024-11-13T11:41:54.126" v="3657" actId="20578"/>
            <ac:spMkLst>
              <pc:docMk/>
              <pc:sldMasterMk cId="854064759" sldId="2147483700"/>
              <pc:sldLayoutMk cId="2888160350" sldId="2147483705"/>
              <ac:spMk id="2" creationId="{FFB7676E-D06C-1499-0B35-598BA41F1E40}"/>
            </ac:spMkLst>
          </pc:spChg>
          <pc:spChg chg="mod">
            <ac:chgData name="Christophe Ciccardini" userId="138b4acdefccca2c" providerId="LiveId" clId="{B898E79F-0119-4572-8435-0D96BB5A626F}" dt="2024-11-13T11:41:54.126" v="3657" actId="20578"/>
            <ac:spMkLst>
              <pc:docMk/>
              <pc:sldMasterMk cId="854064759" sldId="2147483700"/>
              <pc:sldLayoutMk cId="2888160350" sldId="2147483705"/>
              <ac:spMk id="3" creationId="{083E5DA0-86D5-910B-B6D7-3AFF581EEF97}"/>
            </ac:spMkLst>
          </pc:spChg>
        </pc:sldLayoutChg>
      </pc:sldMasterChg>
      <pc:sldMasterChg chg="add del addSldLayout delSldLayout">
        <pc:chgData name="Christophe Ciccardini" userId="138b4acdefccca2c" providerId="LiveId" clId="{B898E79F-0119-4572-8435-0D96BB5A626F}" dt="2024-11-12T12:26:29.772" v="202" actId="700"/>
        <pc:sldMasterMkLst>
          <pc:docMk/>
          <pc:sldMasterMk cId="2812941478" sldId="2147483686"/>
        </pc:sldMasterMkLst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913255913" sldId="2147483649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2177977072" sldId="2147483650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781633244" sldId="2147483660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3766292269" sldId="2147483661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3758778283" sldId="2147483662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1637490143" sldId="2147483663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579738273" sldId="2147483665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1695494595" sldId="2147483669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2819729358" sldId="2147483670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521633271" sldId="2147483671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1036096645" sldId="2147483673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4015741286" sldId="2147483687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2061228459" sldId="2147483688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3673850899" sldId="2147483689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2717786925" sldId="2147483690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1425335143" sldId="2147483691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541408506" sldId="2147483692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1978481169" sldId="2147483693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1937586263" sldId="2147483694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156990060" sldId="2147483695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2043254784" sldId="2147483696"/>
          </pc:sldLayoutMkLst>
        </pc:sldLayoutChg>
        <pc:sldLayoutChg chg="add del">
          <pc:chgData name="Christophe Ciccardini" userId="138b4acdefccca2c" providerId="LiveId" clId="{B898E79F-0119-4572-8435-0D96BB5A626F}" dt="2024-11-12T10:12:54.192" v="52" actId="47"/>
          <pc:sldLayoutMkLst>
            <pc:docMk/>
            <pc:sldMasterMk cId="2812941478" sldId="2147483686"/>
            <pc:sldLayoutMk cId="1613869140" sldId="2147483697"/>
          </pc:sldLayoutMkLst>
        </pc:sldLayoutChg>
        <pc:sldLayoutChg chg="add del">
          <pc:chgData name="Christophe Ciccardini" userId="138b4acdefccca2c" providerId="LiveId" clId="{B898E79F-0119-4572-8435-0D96BB5A626F}" dt="2024-11-12T12:26:29.772" v="202" actId="700"/>
          <pc:sldLayoutMkLst>
            <pc:docMk/>
            <pc:sldMasterMk cId="2812941478" sldId="2147483686"/>
            <pc:sldLayoutMk cId="4244214337" sldId="2147483698"/>
          </pc:sldLayoutMkLst>
        </pc:sldLayoutChg>
        <pc:sldLayoutChg chg="del">
          <pc:chgData name="Christophe Ciccardini" userId="138b4acdefccca2c" providerId="LiveId" clId="{B898E79F-0119-4572-8435-0D96BB5A626F}" dt="2024-11-12T10:12:51.515" v="50" actId="47"/>
          <pc:sldLayoutMkLst>
            <pc:docMk/>
            <pc:sldMasterMk cId="2812941478" sldId="2147483686"/>
            <pc:sldLayoutMk cId="959225472" sldId="2147483699"/>
          </pc:sldLayoutMkLst>
        </pc:sldLayoutChg>
        <pc:sldLayoutChg chg="del">
          <pc:chgData name="Christophe Ciccardini" userId="138b4acdefccca2c" providerId="LiveId" clId="{B898E79F-0119-4572-8435-0D96BB5A626F}" dt="2024-11-12T10:12:47.921" v="35" actId="47"/>
          <pc:sldLayoutMkLst>
            <pc:docMk/>
            <pc:sldMasterMk cId="2812941478" sldId="2147483686"/>
            <pc:sldLayoutMk cId="237951544" sldId="2147483700"/>
          </pc:sldLayoutMkLst>
        </pc:sldLayoutChg>
        <pc:sldLayoutChg chg="del">
          <pc:chgData name="Christophe Ciccardini" userId="138b4acdefccca2c" providerId="LiveId" clId="{B898E79F-0119-4572-8435-0D96BB5A626F}" dt="2024-11-12T10:12:51.371" v="49" actId="47"/>
          <pc:sldLayoutMkLst>
            <pc:docMk/>
            <pc:sldMasterMk cId="2812941478" sldId="2147483686"/>
            <pc:sldLayoutMk cId="230128015" sldId="2147483701"/>
          </pc:sldLayoutMkLst>
        </pc:sldLayoutChg>
        <pc:sldLayoutChg chg="del">
          <pc:chgData name="Christophe Ciccardini" userId="138b4acdefccca2c" providerId="LiveId" clId="{B898E79F-0119-4572-8435-0D96BB5A626F}" dt="2024-11-12T10:12:50.201" v="44" actId="47"/>
          <pc:sldLayoutMkLst>
            <pc:docMk/>
            <pc:sldMasterMk cId="2812941478" sldId="2147483686"/>
            <pc:sldLayoutMk cId="2260780017" sldId="2147483702"/>
          </pc:sldLayoutMkLst>
        </pc:sldLayoutChg>
      </pc:sldMasterChg>
      <pc:sldMasterChg chg="addSp delSp modSp new mod setBg addSldLayout modSldLayout sldLayoutOrd">
        <pc:chgData name="Christophe Ciccardini" userId="138b4acdefccca2c" providerId="LiveId" clId="{B898E79F-0119-4572-8435-0D96BB5A626F}" dt="2024-11-20T13:45:18.915" v="7450" actId="1076"/>
        <pc:sldMasterMkLst>
          <pc:docMk/>
          <pc:sldMasterMk cId="854064759" sldId="2147483700"/>
        </pc:sldMasterMkLst>
        <pc:spChg chg="del">
          <ac:chgData name="Christophe Ciccardini" userId="138b4acdefccca2c" providerId="LiveId" clId="{B898E79F-0119-4572-8435-0D96BB5A626F}" dt="2024-11-12T13:28:09.389" v="668" actId="478"/>
          <ac:spMkLst>
            <pc:docMk/>
            <pc:sldMasterMk cId="854064759" sldId="2147483700"/>
            <ac:spMk id="2" creationId="{FE642401-C0F7-BD81-BE22-95CDAE296676}"/>
          </ac:spMkLst>
        </pc:spChg>
        <pc:spChg chg="del">
          <ac:chgData name="Christophe Ciccardini" userId="138b4acdefccca2c" providerId="LiveId" clId="{B898E79F-0119-4572-8435-0D96BB5A626F}" dt="2024-11-12T13:28:09.389" v="668" actId="478"/>
          <ac:spMkLst>
            <pc:docMk/>
            <pc:sldMasterMk cId="854064759" sldId="2147483700"/>
            <ac:spMk id="3" creationId="{3F0FCDE1-732C-D97C-0704-3642374966C7}"/>
          </ac:spMkLst>
        </pc:spChg>
        <pc:spChg chg="del">
          <ac:chgData name="Christophe Ciccardini" userId="138b4acdefccca2c" providerId="LiveId" clId="{B898E79F-0119-4572-8435-0D96BB5A626F}" dt="2024-11-12T13:28:09.389" v="668" actId="478"/>
          <ac:spMkLst>
            <pc:docMk/>
            <pc:sldMasterMk cId="854064759" sldId="2147483700"/>
            <ac:spMk id="4" creationId="{9D384FDE-C420-1BEE-D3CD-F1396C12C290}"/>
          </ac:spMkLst>
        </pc:spChg>
        <pc:spChg chg="del">
          <ac:chgData name="Christophe Ciccardini" userId="138b4acdefccca2c" providerId="LiveId" clId="{B898E79F-0119-4572-8435-0D96BB5A626F}" dt="2024-11-12T13:28:09.389" v="668" actId="478"/>
          <ac:spMkLst>
            <pc:docMk/>
            <pc:sldMasterMk cId="854064759" sldId="2147483700"/>
            <ac:spMk id="5" creationId="{5F571AA2-2CFF-17DF-D30C-0552CC326B9A}"/>
          </ac:spMkLst>
        </pc:spChg>
        <pc:spChg chg="del">
          <ac:chgData name="Christophe Ciccardini" userId="138b4acdefccca2c" providerId="LiveId" clId="{B898E79F-0119-4572-8435-0D96BB5A626F}" dt="2024-11-12T13:28:09.389" v="668" actId="478"/>
          <ac:spMkLst>
            <pc:docMk/>
            <pc:sldMasterMk cId="854064759" sldId="2147483700"/>
            <ac:spMk id="6" creationId="{AF4E3895-FF60-5B14-4CD9-0C58857CF25C}"/>
          </ac:spMkLst>
        </pc:spChg>
        <pc:spChg chg="mod">
          <ac:chgData name="Christophe Ciccardini" userId="138b4acdefccca2c" providerId="LiveId" clId="{B898E79F-0119-4572-8435-0D96BB5A626F}" dt="2024-11-12T13:33:58.884" v="685" actId="207"/>
          <ac:spMkLst>
            <pc:docMk/>
            <pc:sldMasterMk cId="854064759" sldId="2147483700"/>
            <ac:spMk id="8" creationId="{4F72102D-6881-E075-18A5-1F9D354D8931}"/>
          </ac:spMkLst>
        </pc:spChg>
        <pc:spChg chg="mod">
          <ac:chgData name="Christophe Ciccardini" userId="138b4acdefccca2c" providerId="LiveId" clId="{B898E79F-0119-4572-8435-0D96BB5A626F}" dt="2024-11-12T13:28:17.880" v="669"/>
          <ac:spMkLst>
            <pc:docMk/>
            <pc:sldMasterMk cId="854064759" sldId="2147483700"/>
            <ac:spMk id="9" creationId="{E2108EE1-C61B-94F8-5C94-5B72404D6F56}"/>
          </ac:spMkLst>
        </pc:spChg>
        <pc:spChg chg="mod">
          <ac:chgData name="Christophe Ciccardini" userId="138b4acdefccca2c" providerId="LiveId" clId="{B898E79F-0119-4572-8435-0D96BB5A626F}" dt="2024-11-12T13:34:03.668" v="686" actId="207"/>
          <ac:spMkLst>
            <pc:docMk/>
            <pc:sldMasterMk cId="854064759" sldId="2147483700"/>
            <ac:spMk id="10" creationId="{CD88A62B-4A89-F042-0C4D-0BA450D2BA0F}"/>
          </ac:spMkLst>
        </pc:spChg>
        <pc:spChg chg="add mod">
          <ac:chgData name="Christophe Ciccardini" userId="138b4acdefccca2c" providerId="LiveId" clId="{B898E79F-0119-4572-8435-0D96BB5A626F}" dt="2024-11-12T14:45:17.191" v="1562" actId="113"/>
          <ac:spMkLst>
            <pc:docMk/>
            <pc:sldMasterMk cId="854064759" sldId="2147483700"/>
            <ac:spMk id="11" creationId="{4FE59B07-47EC-9CCB-5E85-E5502FBE0659}"/>
          </ac:spMkLst>
        </pc:spChg>
        <pc:spChg chg="add mod">
          <ac:chgData name="Christophe Ciccardini" userId="138b4acdefccca2c" providerId="LiveId" clId="{B898E79F-0119-4572-8435-0D96BB5A626F}" dt="2024-11-20T13:45:18.915" v="7450" actId="1076"/>
          <ac:spMkLst>
            <pc:docMk/>
            <pc:sldMasterMk cId="854064759" sldId="2147483700"/>
            <ac:spMk id="13" creationId="{0CFADE01-6B9A-261B-5A15-9AB1D18F4649}"/>
          </ac:spMkLst>
        </pc:spChg>
        <pc:grpChg chg="add del mod">
          <ac:chgData name="Christophe Ciccardini" userId="138b4acdefccca2c" providerId="LiveId" clId="{B898E79F-0119-4572-8435-0D96BB5A626F}" dt="2024-11-13T11:45:47.742" v="3718" actId="478"/>
          <ac:grpSpMkLst>
            <pc:docMk/>
            <pc:sldMasterMk cId="854064759" sldId="2147483700"/>
            <ac:grpSpMk id="7" creationId="{430B3B3C-DD53-F958-FC8B-41AA43966951}"/>
          </ac:grpSpMkLst>
        </pc:grpChg>
        <pc:picChg chg="add mod">
          <ac:chgData name="Christophe Ciccardini" userId="138b4acdefccca2c" providerId="LiveId" clId="{B898E79F-0119-4572-8435-0D96BB5A626F}" dt="2024-11-13T11:48:41.576" v="3799" actId="1076"/>
          <ac:picMkLst>
            <pc:docMk/>
            <pc:sldMasterMk cId="854064759" sldId="2147483700"/>
            <ac:picMk id="3" creationId="{F3338A1D-6E6A-4095-7E8D-EA9A8CBCB14F}"/>
          </ac:picMkLst>
        </pc:picChg>
        <pc:cxnChg chg="add mod">
          <ac:chgData name="Christophe Ciccardini" userId="138b4acdefccca2c" providerId="LiveId" clId="{B898E79F-0119-4572-8435-0D96BB5A626F}" dt="2024-11-12T13:28:17.880" v="669"/>
          <ac:cxnSpMkLst>
            <pc:docMk/>
            <pc:sldMasterMk cId="854064759" sldId="2147483700"/>
            <ac:cxnSpMk id="12" creationId="{83B1DC4F-E36C-49CA-E03E-6C72DBF53AFC}"/>
          </ac:cxnSpMkLst>
        </pc:cxnChg>
        <pc:sldLayoutChg chg="addSp delSp modSp mod ord">
          <pc:chgData name="Christophe Ciccardini" userId="138b4acdefccca2c" providerId="LiveId" clId="{B898E79F-0119-4572-8435-0D96BB5A626F}" dt="2024-11-13T11:41:50.691" v="3656" actId="20578"/>
          <pc:sldLayoutMkLst>
            <pc:docMk/>
            <pc:sldMasterMk cId="854064759" sldId="2147483700"/>
            <pc:sldLayoutMk cId="3080346641" sldId="2147483681"/>
          </pc:sldLayoutMkLst>
          <pc:spChg chg="add del">
            <ac:chgData name="Christophe Ciccardini" userId="138b4acdefccca2c" providerId="LiveId" clId="{B898E79F-0119-4572-8435-0D96BB5A626F}" dt="2024-11-12T14:42:26.035" v="1557" actId="11529"/>
            <ac:spMkLst>
              <pc:docMk/>
              <pc:sldMasterMk cId="854064759" sldId="2147483700"/>
              <pc:sldLayoutMk cId="3080346641" sldId="2147483681"/>
              <ac:spMk id="2" creationId="{4BE22E38-1944-42C4-7B47-63F9AB50C10B}"/>
            </ac:spMkLst>
          </pc:spChg>
          <pc:spChg chg="add mod">
            <ac:chgData name="Christophe Ciccardini" userId="138b4acdefccca2c" providerId="LiveId" clId="{B898E79F-0119-4572-8435-0D96BB5A626F}" dt="2024-11-13T11:41:50.691" v="3656" actId="20578"/>
            <ac:spMkLst>
              <pc:docMk/>
              <pc:sldMasterMk cId="854064759" sldId="2147483700"/>
              <pc:sldLayoutMk cId="3080346641" sldId="2147483681"/>
              <ac:spMk id="3" creationId="{083E5DA0-86D5-910B-B6D7-3AFF581EEF97}"/>
            </ac:spMkLst>
          </pc:spChg>
        </pc:sldLayoutChg>
        <pc:sldLayoutChg chg="delSp new mod replId">
          <pc:chgData name="Christophe Ciccardini" userId="138b4acdefccca2c" providerId="LiveId" clId="{B898E79F-0119-4572-8435-0D96BB5A626F}" dt="2024-11-12T13:27:27.887" v="667" actId="478"/>
          <pc:sldLayoutMkLst>
            <pc:docMk/>
            <pc:sldMasterMk cId="2232386401" sldId="2147483702"/>
            <pc:sldLayoutMk cId="3024838873" sldId="2147483701"/>
          </pc:sldLayoutMkLst>
          <pc:spChg chg="del">
            <ac:chgData name="Christophe Ciccardini" userId="138b4acdefccca2c" providerId="LiveId" clId="{B898E79F-0119-4572-8435-0D96BB5A626F}" dt="2024-11-12T13:27:27.887" v="667" actId="478"/>
            <ac:spMkLst>
              <pc:docMk/>
              <pc:sldMasterMk cId="2232386401" sldId="2147483702"/>
              <pc:sldLayoutMk cId="3024838873" sldId="2147483701"/>
              <ac:spMk id="2" creationId="{512D0F5E-A56B-BE9E-B4E9-438C55618D88}"/>
            </ac:spMkLst>
          </pc:spChg>
          <pc:spChg chg="del">
            <ac:chgData name="Christophe Ciccardini" userId="138b4acdefccca2c" providerId="LiveId" clId="{B898E79F-0119-4572-8435-0D96BB5A626F}" dt="2024-11-12T13:27:27.887" v="667" actId="478"/>
            <ac:spMkLst>
              <pc:docMk/>
              <pc:sldMasterMk cId="2232386401" sldId="2147483702"/>
              <pc:sldLayoutMk cId="3024838873" sldId="2147483701"/>
              <ac:spMk id="3" creationId="{0F7033B7-3885-3119-69FB-1DDF85CC19E9}"/>
            </ac:spMkLst>
          </pc:spChg>
          <pc:spChg chg="del">
            <ac:chgData name="Christophe Ciccardini" userId="138b4acdefccca2c" providerId="LiveId" clId="{B898E79F-0119-4572-8435-0D96BB5A626F}" dt="2024-11-12T13:27:27.887" v="667" actId="478"/>
            <ac:spMkLst>
              <pc:docMk/>
              <pc:sldMasterMk cId="2232386401" sldId="2147483702"/>
              <pc:sldLayoutMk cId="3024838873" sldId="2147483701"/>
              <ac:spMk id="4" creationId="{9880525A-6FAA-0A26-EA11-EB0D482C4B85}"/>
            </ac:spMkLst>
          </pc:spChg>
          <pc:spChg chg="del">
            <ac:chgData name="Christophe Ciccardini" userId="138b4acdefccca2c" providerId="LiveId" clId="{B898E79F-0119-4572-8435-0D96BB5A626F}" dt="2024-11-12T13:27:27.887" v="667" actId="478"/>
            <ac:spMkLst>
              <pc:docMk/>
              <pc:sldMasterMk cId="2232386401" sldId="2147483702"/>
              <pc:sldLayoutMk cId="3024838873" sldId="2147483701"/>
              <ac:spMk id="5" creationId="{D7C38BCB-839A-7AEB-5BE9-898E544108BA}"/>
            </ac:spMkLst>
          </pc:spChg>
          <pc:spChg chg="del">
            <ac:chgData name="Christophe Ciccardini" userId="138b4acdefccca2c" providerId="LiveId" clId="{B898E79F-0119-4572-8435-0D96BB5A626F}" dt="2024-11-12T13:27:27.887" v="667" actId="478"/>
            <ac:spMkLst>
              <pc:docMk/>
              <pc:sldMasterMk cId="2232386401" sldId="2147483702"/>
              <pc:sldLayoutMk cId="3024838873" sldId="2147483701"/>
              <ac:spMk id="6" creationId="{F231DCE2-FBF2-18D0-ACB1-173C5D13D838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3740047035" sldId="2147483702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2923144877" sldId="2147483703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3663661763" sldId="2147483704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1756264087" sldId="2147483705"/>
          </pc:sldLayoutMkLst>
        </pc:sldLayoutChg>
        <pc:sldLayoutChg chg="addSp delSp modSp mod ord">
          <pc:chgData name="Christophe Ciccardini" userId="138b4acdefccca2c" providerId="LiveId" clId="{B898E79F-0119-4572-8435-0D96BB5A626F}" dt="2024-11-13T11:41:56.712" v="3658" actId="20578"/>
          <pc:sldLayoutMkLst>
            <pc:docMk/>
            <pc:sldMasterMk cId="854064759" sldId="2147483700"/>
            <pc:sldLayoutMk cId="2888160350" sldId="2147483705"/>
          </pc:sldLayoutMkLst>
          <pc:spChg chg="add mod">
            <ac:chgData name="Christophe Ciccardini" userId="138b4acdefccca2c" providerId="LiveId" clId="{B898E79F-0119-4572-8435-0D96BB5A626F}" dt="2024-11-13T11:41:56.712" v="3658" actId="20578"/>
            <ac:spMkLst>
              <pc:docMk/>
              <pc:sldMasterMk cId="854064759" sldId="2147483700"/>
              <pc:sldLayoutMk cId="2888160350" sldId="2147483705"/>
              <ac:spMk id="2" creationId="{FFB7676E-D06C-1499-0B35-598BA41F1E40}"/>
            </ac:spMkLst>
          </pc:spChg>
          <pc:spChg chg="mod">
            <ac:chgData name="Christophe Ciccardini" userId="138b4acdefccca2c" providerId="LiveId" clId="{B898E79F-0119-4572-8435-0D96BB5A626F}" dt="2024-11-13T11:41:56.712" v="3658" actId="20578"/>
            <ac:spMkLst>
              <pc:docMk/>
              <pc:sldMasterMk cId="854064759" sldId="2147483700"/>
              <pc:sldLayoutMk cId="2888160350" sldId="2147483705"/>
              <ac:spMk id="3" creationId="{083E5DA0-86D5-910B-B6D7-3AFF581EEF97}"/>
            </ac:spMkLst>
          </pc:spChg>
          <pc:spChg chg="add del">
            <ac:chgData name="Christophe Ciccardini" userId="138b4acdefccca2c" providerId="LiveId" clId="{B898E79F-0119-4572-8435-0D96BB5A626F}" dt="2024-11-12T15:46:37.577" v="1718" actId="11529"/>
            <ac:spMkLst>
              <pc:docMk/>
              <pc:sldMasterMk cId="854064759" sldId="2147483700"/>
              <pc:sldLayoutMk cId="2888160350" sldId="2147483705"/>
              <ac:spMk id="4" creationId="{FBBC2AF1-9A8E-439A-7C78-29683B29C376}"/>
            </ac:spMkLst>
          </pc:spChg>
          <pc:spChg chg="add del mod">
            <ac:chgData name="Christophe Ciccardini" userId="138b4acdefccca2c" providerId="LiveId" clId="{B898E79F-0119-4572-8435-0D96BB5A626F}" dt="2024-11-12T15:50:20.408" v="1738" actId="478"/>
            <ac:spMkLst>
              <pc:docMk/>
              <pc:sldMasterMk cId="854064759" sldId="2147483700"/>
              <pc:sldLayoutMk cId="2888160350" sldId="2147483705"/>
              <ac:spMk id="5" creationId="{D6C6A0E3-FA92-48B9-90E2-DC6FE9C7CF94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3353369152" sldId="2147483706"/>
          </pc:sldLayoutMkLst>
        </pc:sldLayoutChg>
        <pc:sldLayoutChg chg="modSp mod">
          <pc:chgData name="Christophe Ciccardini" userId="138b4acdefccca2c" providerId="LiveId" clId="{B898E79F-0119-4572-8435-0D96BB5A626F}" dt="2024-11-12T19:56:04.544" v="2806" actId="3064"/>
          <pc:sldLayoutMkLst>
            <pc:docMk/>
            <pc:sldMasterMk cId="854064759" sldId="2147483700"/>
            <pc:sldLayoutMk cId="3864536170" sldId="2147483706"/>
          </pc:sldLayoutMkLst>
          <pc:spChg chg="mod">
            <ac:chgData name="Christophe Ciccardini" userId="138b4acdefccca2c" providerId="LiveId" clId="{B898E79F-0119-4572-8435-0D96BB5A626F}" dt="2024-11-12T19:56:04.544" v="2806" actId="3064"/>
            <ac:spMkLst>
              <pc:docMk/>
              <pc:sldMasterMk cId="854064759" sldId="2147483700"/>
              <pc:sldLayoutMk cId="3864536170" sldId="2147483706"/>
              <ac:spMk id="2" creationId="{FFB7676E-D06C-1499-0B35-598BA41F1E40}"/>
            </ac:spMkLst>
          </pc:spChg>
          <pc:spChg chg="mod">
            <ac:chgData name="Christophe Ciccardini" userId="138b4acdefccca2c" providerId="LiveId" clId="{B898E79F-0119-4572-8435-0D96BB5A626F}" dt="2024-11-12T19:32:07.496" v="2592" actId="14100"/>
            <ac:spMkLst>
              <pc:docMk/>
              <pc:sldMasterMk cId="854064759" sldId="2147483700"/>
              <pc:sldLayoutMk cId="3864536170" sldId="2147483706"/>
              <ac:spMk id="3" creationId="{083E5DA0-86D5-910B-B6D7-3AFF581EEF97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2583456034" sldId="2147483707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134930477" sldId="2147483708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3578919195" sldId="2147483709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642425014" sldId="2147483710"/>
          </pc:sldLayoutMkLst>
        </pc:sldLayoutChg>
        <pc:sldLayoutChg chg="new replId">
          <pc:chgData name="Christophe Ciccardini" userId="138b4acdefccca2c" providerId="LiveId" clId="{B898E79F-0119-4572-8435-0D96BB5A626F}" dt="2024-11-12T12:10:14.012" v="63" actId="6938"/>
          <pc:sldLayoutMkLst>
            <pc:docMk/>
            <pc:sldMasterMk cId="854064759" sldId="2147483700"/>
            <pc:sldLayoutMk cId="2031452940" sldId="2147483711"/>
          </pc:sldLayoutMkLst>
        </pc:sldLayoutChg>
      </pc:sldMasterChg>
      <pc:sldMasterChg chg="addSp delSp modSp new mod setBg addSldLayout modSldLayout sldLayoutOrd">
        <pc:chgData name="Christophe Ciccardini" userId="138b4acdefccca2c" providerId="LiveId" clId="{B898E79F-0119-4572-8435-0D96BB5A626F}" dt="2024-11-20T13:45:42.779" v="7453" actId="3064"/>
        <pc:sldMasterMkLst>
          <pc:docMk/>
          <pc:sldMasterMk cId="2232386401" sldId="2147483702"/>
        </pc:sldMasterMkLst>
        <pc:spChg chg="del">
          <ac:chgData name="Christophe Ciccardini" userId="138b4acdefccca2c" providerId="LiveId" clId="{B898E79F-0119-4572-8435-0D96BB5A626F}" dt="2024-11-12T13:35:36.958" v="692" actId="478"/>
          <ac:spMkLst>
            <pc:docMk/>
            <pc:sldMasterMk cId="2232386401" sldId="2147483702"/>
            <ac:spMk id="2" creationId="{6D157C64-144F-3FE6-4608-52CD1D24FD6F}"/>
          </ac:spMkLst>
        </pc:spChg>
        <pc:spChg chg="del">
          <ac:chgData name="Christophe Ciccardini" userId="138b4acdefccca2c" providerId="LiveId" clId="{B898E79F-0119-4572-8435-0D96BB5A626F}" dt="2024-11-12T13:35:36.958" v="692" actId="478"/>
          <ac:spMkLst>
            <pc:docMk/>
            <pc:sldMasterMk cId="2232386401" sldId="2147483702"/>
            <ac:spMk id="3" creationId="{40F0CF27-BA2A-23EA-D3BD-1A6CFFB0D93E}"/>
          </ac:spMkLst>
        </pc:spChg>
        <pc:spChg chg="del">
          <ac:chgData name="Christophe Ciccardini" userId="138b4acdefccca2c" providerId="LiveId" clId="{B898E79F-0119-4572-8435-0D96BB5A626F}" dt="2024-11-12T13:35:36.958" v="692" actId="478"/>
          <ac:spMkLst>
            <pc:docMk/>
            <pc:sldMasterMk cId="2232386401" sldId="2147483702"/>
            <ac:spMk id="4" creationId="{ED606726-EB86-8628-D07F-9EDED69510EB}"/>
          </ac:spMkLst>
        </pc:spChg>
        <pc:spChg chg="del">
          <ac:chgData name="Christophe Ciccardini" userId="138b4acdefccca2c" providerId="LiveId" clId="{B898E79F-0119-4572-8435-0D96BB5A626F}" dt="2024-11-12T13:35:36.958" v="692" actId="478"/>
          <ac:spMkLst>
            <pc:docMk/>
            <pc:sldMasterMk cId="2232386401" sldId="2147483702"/>
            <ac:spMk id="5" creationId="{5C455B0A-45EB-6E54-809C-3C9D9BE119C6}"/>
          </ac:spMkLst>
        </pc:spChg>
        <pc:spChg chg="del">
          <ac:chgData name="Christophe Ciccardini" userId="138b4acdefccca2c" providerId="LiveId" clId="{B898E79F-0119-4572-8435-0D96BB5A626F}" dt="2024-11-12T13:35:36.958" v="692" actId="478"/>
          <ac:spMkLst>
            <pc:docMk/>
            <pc:sldMasterMk cId="2232386401" sldId="2147483702"/>
            <ac:spMk id="6" creationId="{316EFD3F-E334-0CC8-2794-4CE1765149FD}"/>
          </ac:spMkLst>
        </pc:spChg>
        <pc:spChg chg="mod">
          <ac:chgData name="Christophe Ciccardini" userId="138b4acdefccca2c" providerId="LiveId" clId="{B898E79F-0119-4572-8435-0D96BB5A626F}" dt="2024-11-12T13:35:37.691" v="693"/>
          <ac:spMkLst>
            <pc:docMk/>
            <pc:sldMasterMk cId="2232386401" sldId="2147483702"/>
            <ac:spMk id="8" creationId="{D51E688E-EC77-390F-219E-D7492C86A545}"/>
          </ac:spMkLst>
        </pc:spChg>
        <pc:spChg chg="mod">
          <ac:chgData name="Christophe Ciccardini" userId="138b4acdefccca2c" providerId="LiveId" clId="{B898E79F-0119-4572-8435-0D96BB5A626F}" dt="2024-11-12T13:35:37.691" v="693"/>
          <ac:spMkLst>
            <pc:docMk/>
            <pc:sldMasterMk cId="2232386401" sldId="2147483702"/>
            <ac:spMk id="9" creationId="{86F30737-8DBD-83BA-D394-EE58C82880F7}"/>
          </ac:spMkLst>
        </pc:spChg>
        <pc:spChg chg="mod">
          <ac:chgData name="Christophe Ciccardini" userId="138b4acdefccca2c" providerId="LiveId" clId="{B898E79F-0119-4572-8435-0D96BB5A626F}" dt="2024-11-12T13:35:37.691" v="693"/>
          <ac:spMkLst>
            <pc:docMk/>
            <pc:sldMasterMk cId="2232386401" sldId="2147483702"/>
            <ac:spMk id="10" creationId="{E350ADBC-FE42-3693-A5F9-0CDF54B157E1}"/>
          </ac:spMkLst>
        </pc:spChg>
        <pc:spChg chg="add mod">
          <ac:chgData name="Christophe Ciccardini" userId="138b4acdefccca2c" providerId="LiveId" clId="{B898E79F-0119-4572-8435-0D96BB5A626F}" dt="2024-11-12T14:45:49.452" v="1570" actId="113"/>
          <ac:spMkLst>
            <pc:docMk/>
            <pc:sldMasterMk cId="2232386401" sldId="2147483702"/>
            <ac:spMk id="11" creationId="{976EF2BF-888C-739B-27A6-70EF8642CD87}"/>
          </ac:spMkLst>
        </pc:spChg>
        <pc:spChg chg="add mod">
          <ac:chgData name="Christophe Ciccardini" userId="138b4acdefccca2c" providerId="LiveId" clId="{B898E79F-0119-4572-8435-0D96BB5A626F}" dt="2024-11-20T13:45:42.779" v="7453" actId="3064"/>
          <ac:spMkLst>
            <pc:docMk/>
            <pc:sldMasterMk cId="2232386401" sldId="2147483702"/>
            <ac:spMk id="13" creationId="{A5C49455-8AF0-45C5-ACB7-961AD728D23E}"/>
          </ac:spMkLst>
        </pc:spChg>
        <pc:grpChg chg="add del mod">
          <ac:chgData name="Christophe Ciccardini" userId="138b4acdefccca2c" providerId="LiveId" clId="{B898E79F-0119-4572-8435-0D96BB5A626F}" dt="2024-11-13T11:49:12.405" v="3800" actId="478"/>
          <ac:grpSpMkLst>
            <pc:docMk/>
            <pc:sldMasterMk cId="2232386401" sldId="2147483702"/>
            <ac:grpSpMk id="7" creationId="{2AA95F37-BC58-61D5-3F00-16B6070B8EE7}"/>
          </ac:grpSpMkLst>
        </pc:grpChg>
        <pc:picChg chg="add mod">
          <ac:chgData name="Christophe Ciccardini" userId="138b4acdefccca2c" providerId="LiveId" clId="{B898E79F-0119-4572-8435-0D96BB5A626F}" dt="2024-11-13T11:49:12.881" v="3801"/>
          <ac:picMkLst>
            <pc:docMk/>
            <pc:sldMasterMk cId="2232386401" sldId="2147483702"/>
            <ac:picMk id="2" creationId="{23D218F1-8E74-BAAF-8FDC-EE74063CBB54}"/>
          </ac:picMkLst>
        </pc:picChg>
        <pc:cxnChg chg="add mod">
          <ac:chgData name="Christophe Ciccardini" userId="138b4acdefccca2c" providerId="LiveId" clId="{B898E79F-0119-4572-8435-0D96BB5A626F}" dt="2024-11-13T20:16:59.488" v="6519" actId="1076"/>
          <ac:cxnSpMkLst>
            <pc:docMk/>
            <pc:sldMasterMk cId="2232386401" sldId="2147483702"/>
            <ac:cxnSpMk id="12" creationId="{A7583A9C-9914-C7BB-A61C-D64DC5D931AF}"/>
          </ac:cxnSpMkLst>
        </pc:cxnChg>
        <pc:sldLayoutChg chg="mod ord">
          <pc:chgData name="Christophe Ciccardini" userId="138b4acdefccca2c" providerId="LiveId" clId="{B898E79F-0119-4572-8435-0D96BB5A626F}" dt="2024-11-12T13:34:46.621" v="689" actId="20578"/>
          <pc:sldLayoutMkLst>
            <pc:docMk/>
            <pc:sldMasterMk cId="2232386401" sldId="2147483702"/>
            <pc:sldLayoutMk cId="3024838873" sldId="2147483701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2161243932" sldId="2147483703"/>
          </pc:sldLayoutMkLst>
        </pc:sldLayoutChg>
        <pc:sldLayoutChg chg="addSp delSp modSp mod">
          <pc:chgData name="Christophe Ciccardini" userId="138b4acdefccca2c" providerId="LiveId" clId="{B898E79F-0119-4572-8435-0D96BB5A626F}" dt="2024-11-12T19:24:42.283" v="2552" actId="14100"/>
          <pc:sldLayoutMkLst>
            <pc:docMk/>
            <pc:sldMasterMk cId="2232386401" sldId="2147483702"/>
            <pc:sldLayoutMk cId="2461170293" sldId="2147483703"/>
          </pc:sldLayoutMkLst>
          <pc:spChg chg="del">
            <ac:chgData name="Christophe Ciccardini" userId="138b4acdefccca2c" providerId="LiveId" clId="{B898E79F-0119-4572-8435-0D96BB5A626F}" dt="2024-11-12T13:35:54.507" v="695" actId="478"/>
            <ac:spMkLst>
              <pc:docMk/>
              <pc:sldMasterMk cId="2232386401" sldId="2147483702"/>
              <pc:sldLayoutMk cId="2461170293" sldId="2147483703"/>
              <ac:spMk id="2" creationId="{29229306-1596-0C1D-5F39-E2286241066A}"/>
            </ac:spMkLst>
          </pc:spChg>
          <pc:spChg chg="add mod">
            <ac:chgData name="Christophe Ciccardini" userId="138b4acdefccca2c" providerId="LiveId" clId="{B898E79F-0119-4572-8435-0D96BB5A626F}" dt="2024-11-12T19:24:42.283" v="2552" actId="14100"/>
            <ac:spMkLst>
              <pc:docMk/>
              <pc:sldMasterMk cId="2232386401" sldId="2147483702"/>
              <pc:sldLayoutMk cId="2461170293" sldId="2147483703"/>
              <ac:spMk id="2" creationId="{E1624CB4-D5C4-DA3B-5992-01ED8EAD32AA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4224262114" sldId="2147483704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3533226600" sldId="2147483705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1640785404" sldId="2147483706"/>
          </pc:sldLayoutMkLst>
        </pc:sldLayoutChg>
        <pc:sldLayoutChg chg="addSp delSp modSp mod">
          <pc:chgData name="Christophe Ciccardini" userId="138b4acdefccca2c" providerId="LiveId" clId="{B898E79F-0119-4572-8435-0D96BB5A626F}" dt="2024-11-12T19:25:08.482" v="2560" actId="3064"/>
          <pc:sldLayoutMkLst>
            <pc:docMk/>
            <pc:sldMasterMk cId="2232386401" sldId="2147483702"/>
            <pc:sldLayoutMk cId="1835423608" sldId="2147483707"/>
          </pc:sldLayoutMkLst>
          <pc:spChg chg="del">
            <ac:chgData name="Christophe Ciccardini" userId="138b4acdefccca2c" providerId="LiveId" clId="{B898E79F-0119-4572-8435-0D96BB5A626F}" dt="2024-11-12T17:09:43.555" v="1957" actId="478"/>
            <ac:spMkLst>
              <pc:docMk/>
              <pc:sldMasterMk cId="2232386401" sldId="2147483702"/>
              <pc:sldLayoutMk cId="1835423608" sldId="2147483707"/>
              <ac:spMk id="2" creationId="{D34C6467-AB5C-27AC-E609-63FD86F6EA22}"/>
            </ac:spMkLst>
          </pc:spChg>
          <pc:spChg chg="add del mod">
            <ac:chgData name="Christophe Ciccardini" userId="138b4acdefccca2c" providerId="LiveId" clId="{B898E79F-0119-4572-8435-0D96BB5A626F}" dt="2024-11-12T17:35:19.070" v="2229" actId="478"/>
            <ac:spMkLst>
              <pc:docMk/>
              <pc:sldMasterMk cId="2232386401" sldId="2147483702"/>
              <pc:sldLayoutMk cId="1835423608" sldId="2147483707"/>
              <ac:spMk id="3" creationId="{FC60329E-02FF-6A8E-AA96-D2E3448B1633}"/>
            </ac:spMkLst>
          </pc:spChg>
          <pc:spChg chg="add mod">
            <ac:chgData name="Christophe Ciccardini" userId="138b4acdefccca2c" providerId="LiveId" clId="{B898E79F-0119-4572-8435-0D96BB5A626F}" dt="2024-11-12T19:25:08.482" v="2560" actId="3064"/>
            <ac:spMkLst>
              <pc:docMk/>
              <pc:sldMasterMk cId="2232386401" sldId="2147483702"/>
              <pc:sldLayoutMk cId="1835423608" sldId="2147483707"/>
              <ac:spMk id="4" creationId="{3E1187CD-682F-4939-2A45-83EABA6FE274}"/>
            </ac:spMkLst>
          </pc:spChg>
          <pc:spChg chg="add del">
            <ac:chgData name="Christophe Ciccardini" userId="138b4acdefccca2c" providerId="LiveId" clId="{B898E79F-0119-4572-8435-0D96BB5A626F}" dt="2024-11-12T17:35:05.910" v="2228" actId="11529"/>
            <ac:spMkLst>
              <pc:docMk/>
              <pc:sldMasterMk cId="2232386401" sldId="2147483702"/>
              <pc:sldLayoutMk cId="1835423608" sldId="2147483707"/>
              <ac:spMk id="5" creationId="{DB2D5BF2-A0BA-39B1-1CCE-CE60A43B4EC6}"/>
            </ac:spMkLst>
          </pc:spChg>
          <pc:spChg chg="add mod">
            <ac:chgData name="Christophe Ciccardini" userId="138b4acdefccca2c" providerId="LiveId" clId="{B898E79F-0119-4572-8435-0D96BB5A626F}" dt="2024-11-12T19:24:53.449" v="2559" actId="14100"/>
            <ac:spMkLst>
              <pc:docMk/>
              <pc:sldMasterMk cId="2232386401" sldId="2147483702"/>
              <pc:sldLayoutMk cId="1835423608" sldId="2147483707"/>
              <ac:spMk id="6" creationId="{5B7A92D1-4C99-174F-26BD-D22314B64771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3723305307" sldId="2147483707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464761543" sldId="2147483708"/>
          </pc:sldLayoutMkLst>
        </pc:sldLayoutChg>
        <pc:sldLayoutChg chg="addSp delSp modSp mod">
          <pc:chgData name="Christophe Ciccardini" userId="138b4acdefccca2c" providerId="LiveId" clId="{B898E79F-0119-4572-8435-0D96BB5A626F}" dt="2024-11-12T17:13:52.700" v="2014" actId="207"/>
          <pc:sldLayoutMkLst>
            <pc:docMk/>
            <pc:sldMasterMk cId="2232386401" sldId="2147483702"/>
            <pc:sldLayoutMk cId="544875203" sldId="2147483708"/>
          </pc:sldLayoutMkLst>
          <pc:spChg chg="del">
            <ac:chgData name="Christophe Ciccardini" userId="138b4acdefccca2c" providerId="LiveId" clId="{B898E79F-0119-4572-8435-0D96BB5A626F}" dt="2024-11-12T17:10:46.668" v="1964" actId="478"/>
            <ac:spMkLst>
              <pc:docMk/>
              <pc:sldMasterMk cId="2232386401" sldId="2147483702"/>
              <pc:sldLayoutMk cId="544875203" sldId="2147483708"/>
              <ac:spMk id="2" creationId="{6DDD0943-8C27-893A-E73B-CCBFD197F3D9}"/>
            </ac:spMkLst>
          </pc:spChg>
          <pc:spChg chg="add mod">
            <ac:chgData name="Christophe Ciccardini" userId="138b4acdefccca2c" providerId="LiveId" clId="{B898E79F-0119-4572-8435-0D96BB5A626F}" dt="2024-11-12T17:13:52.700" v="2014" actId="207"/>
            <ac:spMkLst>
              <pc:docMk/>
              <pc:sldMasterMk cId="2232386401" sldId="2147483702"/>
              <pc:sldLayoutMk cId="544875203" sldId="2147483708"/>
              <ac:spMk id="3" creationId="{9AF72384-958D-9E55-F17E-E7DB75386026}"/>
            </ac:spMkLst>
          </pc:spChg>
          <pc:spChg chg="add mod">
            <ac:chgData name="Christophe Ciccardini" userId="138b4acdefccca2c" providerId="LiveId" clId="{B898E79F-0119-4572-8435-0D96BB5A626F}" dt="2024-11-12T17:10:53.391" v="1965"/>
            <ac:spMkLst>
              <pc:docMk/>
              <pc:sldMasterMk cId="2232386401" sldId="2147483702"/>
              <pc:sldLayoutMk cId="544875203" sldId="2147483708"/>
              <ac:spMk id="4" creationId="{C418FC5B-9058-51C7-66C9-658408A805E3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1185833425" sldId="2147483709"/>
          </pc:sldLayoutMkLst>
        </pc:sldLayoutChg>
        <pc:sldLayoutChg chg="modSp mod">
          <pc:chgData name="Christophe Ciccardini" userId="138b4acdefccca2c" providerId="LiveId" clId="{B898E79F-0119-4572-8435-0D96BB5A626F}" dt="2024-11-12T19:25:30.903" v="2566" actId="14100"/>
          <pc:sldLayoutMkLst>
            <pc:docMk/>
            <pc:sldMasterMk cId="2232386401" sldId="2147483702"/>
            <pc:sldLayoutMk cId="1693682095" sldId="2147483709"/>
          </pc:sldLayoutMkLst>
          <pc:spChg chg="mod">
            <ac:chgData name="Christophe Ciccardini" userId="138b4acdefccca2c" providerId="LiveId" clId="{B898E79F-0119-4572-8435-0D96BB5A626F}" dt="2024-11-12T19:25:21.285" v="2561" actId="3064"/>
            <ac:spMkLst>
              <pc:docMk/>
              <pc:sldMasterMk cId="2232386401" sldId="2147483702"/>
              <pc:sldLayoutMk cId="1693682095" sldId="2147483709"/>
              <ac:spMk id="4" creationId="{3E1187CD-682F-4939-2A45-83EABA6FE274}"/>
            </ac:spMkLst>
          </pc:spChg>
          <pc:spChg chg="mod">
            <ac:chgData name="Christophe Ciccardini" userId="138b4acdefccca2c" providerId="LiveId" clId="{B898E79F-0119-4572-8435-0D96BB5A626F}" dt="2024-11-12T19:25:30.903" v="2566" actId="14100"/>
            <ac:spMkLst>
              <pc:docMk/>
              <pc:sldMasterMk cId="2232386401" sldId="2147483702"/>
              <pc:sldLayoutMk cId="1693682095" sldId="2147483709"/>
              <ac:spMk id="6" creationId="{5B7A92D1-4C99-174F-26BD-D22314B64771}"/>
            </ac:spMkLst>
          </pc:spChg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2768683823" sldId="2147483710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1561294110" sldId="2147483711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2690776779" sldId="2147483712"/>
          </pc:sldLayoutMkLst>
        </pc:sldLayoutChg>
        <pc:sldLayoutChg chg="new replId">
          <pc:chgData name="Christophe Ciccardini" userId="138b4acdefccca2c" providerId="LiveId" clId="{B898E79F-0119-4572-8435-0D96BB5A626F}" dt="2024-11-12T13:34:44.046" v="688" actId="6938"/>
          <pc:sldLayoutMkLst>
            <pc:docMk/>
            <pc:sldMasterMk cId="2232386401" sldId="2147483702"/>
            <pc:sldLayoutMk cId="1450542609" sldId="2147483713"/>
          </pc:sldLayoutMkLst>
        </pc:sldLayoutChg>
      </pc:sldMasterChg>
      <pc:sldMasterChg chg="addSp delSp modSp new mod setBg addSldLayout modSldLayout">
        <pc:chgData name="Christophe Ciccardini" userId="138b4acdefccca2c" providerId="LiveId" clId="{B898E79F-0119-4572-8435-0D96BB5A626F}" dt="2024-11-13T20:36:12.384" v="6959" actId="1076"/>
        <pc:sldMasterMkLst>
          <pc:docMk/>
          <pc:sldMasterMk cId="89715572" sldId="2147483710"/>
        </pc:sldMasterMkLst>
        <pc:spChg chg="del">
          <ac:chgData name="Christophe Ciccardini" userId="138b4acdefccca2c" providerId="LiveId" clId="{B898E79F-0119-4572-8435-0D96BB5A626F}" dt="2024-11-12T20:12:12.166" v="2988" actId="478"/>
          <ac:spMkLst>
            <pc:docMk/>
            <pc:sldMasterMk cId="89715572" sldId="2147483710"/>
            <ac:spMk id="2" creationId="{0932A7BD-70B3-BF80-8626-0D366914526D}"/>
          </ac:spMkLst>
        </pc:spChg>
        <pc:spChg chg="del">
          <ac:chgData name="Christophe Ciccardini" userId="138b4acdefccca2c" providerId="LiveId" clId="{B898E79F-0119-4572-8435-0D96BB5A626F}" dt="2024-11-12T20:12:12.166" v="2988" actId="478"/>
          <ac:spMkLst>
            <pc:docMk/>
            <pc:sldMasterMk cId="89715572" sldId="2147483710"/>
            <ac:spMk id="3" creationId="{79AB32B6-BD99-0692-FC05-19EDAF1F8A23}"/>
          </ac:spMkLst>
        </pc:spChg>
        <pc:spChg chg="add del mod">
          <ac:chgData name="Christophe Ciccardini" userId="138b4acdefccca2c" providerId="LiveId" clId="{B898E79F-0119-4572-8435-0D96BB5A626F}" dt="2024-11-13T14:25:19.890" v="4620" actId="478"/>
          <ac:spMkLst>
            <pc:docMk/>
            <pc:sldMasterMk cId="89715572" sldId="2147483710"/>
            <ac:spMk id="3" creationId="{A4A7EBC3-FEA0-243D-BBE0-2F99FEECD34C}"/>
          </ac:spMkLst>
        </pc:spChg>
        <pc:spChg chg="del">
          <ac:chgData name="Christophe Ciccardini" userId="138b4acdefccca2c" providerId="LiveId" clId="{B898E79F-0119-4572-8435-0D96BB5A626F}" dt="2024-11-12T20:12:12.166" v="2988" actId="478"/>
          <ac:spMkLst>
            <pc:docMk/>
            <pc:sldMasterMk cId="89715572" sldId="2147483710"/>
            <ac:spMk id="4" creationId="{89668A08-63DE-3203-4EEE-BF9444AC7873}"/>
          </ac:spMkLst>
        </pc:spChg>
        <pc:spChg chg="add del mod">
          <ac:chgData name="Christophe Ciccardini" userId="138b4acdefccca2c" providerId="LiveId" clId="{B898E79F-0119-4572-8435-0D96BB5A626F}" dt="2024-11-13T20:10:17.263" v="6237"/>
          <ac:spMkLst>
            <pc:docMk/>
            <pc:sldMasterMk cId="89715572" sldId="2147483710"/>
            <ac:spMk id="5" creationId="{391286D4-A233-CC02-4D07-0800FF1337A3}"/>
          </ac:spMkLst>
        </pc:spChg>
        <pc:spChg chg="del">
          <ac:chgData name="Christophe Ciccardini" userId="138b4acdefccca2c" providerId="LiveId" clId="{B898E79F-0119-4572-8435-0D96BB5A626F}" dt="2024-11-12T20:12:12.166" v="2988" actId="478"/>
          <ac:spMkLst>
            <pc:docMk/>
            <pc:sldMasterMk cId="89715572" sldId="2147483710"/>
            <ac:spMk id="5" creationId="{833E1D14-B024-6007-7640-8CB0BDE6A403}"/>
          </ac:spMkLst>
        </pc:spChg>
        <pc:spChg chg="add del mod">
          <ac:chgData name="Christophe Ciccardini" userId="138b4acdefccca2c" providerId="LiveId" clId="{B898E79F-0119-4572-8435-0D96BB5A626F}" dt="2024-11-13T14:25:50.023" v="4626" actId="478"/>
          <ac:spMkLst>
            <pc:docMk/>
            <pc:sldMasterMk cId="89715572" sldId="2147483710"/>
            <ac:spMk id="5" creationId="{8F659347-AA0B-9496-07EA-492D135B646A}"/>
          </ac:spMkLst>
        </pc:spChg>
        <pc:spChg chg="add del mod">
          <ac:chgData name="Christophe Ciccardini" userId="138b4acdefccca2c" providerId="LiveId" clId="{B898E79F-0119-4572-8435-0D96BB5A626F}" dt="2024-11-13T14:27:19.669" v="4650"/>
          <ac:spMkLst>
            <pc:docMk/>
            <pc:sldMasterMk cId="89715572" sldId="2147483710"/>
            <ac:spMk id="6" creationId="{CDA51AC9-D726-9A87-D55D-8B42AA4187C2}"/>
          </ac:spMkLst>
        </pc:spChg>
        <pc:spChg chg="del">
          <ac:chgData name="Christophe Ciccardini" userId="138b4acdefccca2c" providerId="LiveId" clId="{B898E79F-0119-4572-8435-0D96BB5A626F}" dt="2024-11-12T20:12:12.166" v="2988" actId="478"/>
          <ac:spMkLst>
            <pc:docMk/>
            <pc:sldMasterMk cId="89715572" sldId="2147483710"/>
            <ac:spMk id="6" creationId="{F23BD776-A69D-31BE-A0A0-A2498CB91740}"/>
          </ac:spMkLst>
        </pc:spChg>
        <pc:spChg chg="add del mod">
          <ac:chgData name="Christophe Ciccardini" userId="138b4acdefccca2c" providerId="LiveId" clId="{B898E79F-0119-4572-8435-0D96BB5A626F}" dt="2024-11-13T20:19:41.533" v="6561" actId="478"/>
          <ac:spMkLst>
            <pc:docMk/>
            <pc:sldMasterMk cId="89715572" sldId="2147483710"/>
            <ac:spMk id="7" creationId="{C9B7735B-FD50-D488-5E24-A48EFE35D26B}"/>
          </ac:spMkLst>
        </pc:spChg>
        <pc:spChg chg="add del mod">
          <ac:chgData name="Christophe Ciccardini" userId="138b4acdefccca2c" providerId="LiveId" clId="{B898E79F-0119-4572-8435-0D96BB5A626F}" dt="2024-11-13T14:36:17.989" v="4873" actId="478"/>
          <ac:spMkLst>
            <pc:docMk/>
            <pc:sldMasterMk cId="89715572" sldId="2147483710"/>
            <ac:spMk id="8" creationId="{3AF478DC-048A-5000-1876-0705420AD759}"/>
          </ac:spMkLst>
        </pc:spChg>
        <pc:spChg chg="add mod">
          <ac:chgData name="Christophe Ciccardini" userId="138b4acdefccca2c" providerId="LiveId" clId="{B898E79F-0119-4572-8435-0D96BB5A626F}" dt="2024-11-13T20:25:56.364" v="6822" actId="3064"/>
          <ac:spMkLst>
            <pc:docMk/>
            <pc:sldMasterMk cId="89715572" sldId="2147483710"/>
            <ac:spMk id="8" creationId="{ED46DDC7-0C28-4ED2-F116-40FC7034C1C2}"/>
          </ac:spMkLst>
        </pc:spChg>
        <pc:spChg chg="add del mod">
          <ac:chgData name="Christophe Ciccardini" userId="138b4acdefccca2c" providerId="LiveId" clId="{B898E79F-0119-4572-8435-0D96BB5A626F}" dt="2024-11-13T14:38:19.256" v="4918"/>
          <ac:spMkLst>
            <pc:docMk/>
            <pc:sldMasterMk cId="89715572" sldId="2147483710"/>
            <ac:spMk id="10" creationId="{4FF54784-FCB5-ED35-E87D-954CC4A642C0}"/>
          </ac:spMkLst>
        </pc:spChg>
        <pc:spChg chg="add mod">
          <ac:chgData name="Christophe Ciccardini" userId="138b4acdefccca2c" providerId="LiveId" clId="{B898E79F-0119-4572-8435-0D96BB5A626F}" dt="2024-11-13T20:24:02.506" v="6812"/>
          <ac:spMkLst>
            <pc:docMk/>
            <pc:sldMasterMk cId="89715572" sldId="2147483710"/>
            <ac:spMk id="10" creationId="{93D37CAC-3CDE-EEEF-F17B-BC38B94C724B}"/>
          </ac:spMkLst>
        </pc:spChg>
        <pc:spChg chg="add del mod">
          <ac:chgData name="Christophe Ciccardini" userId="138b4acdefccca2c" providerId="LiveId" clId="{B898E79F-0119-4572-8435-0D96BB5A626F}" dt="2024-11-13T14:41:07.458" v="5007" actId="478"/>
          <ac:spMkLst>
            <pc:docMk/>
            <pc:sldMasterMk cId="89715572" sldId="2147483710"/>
            <ac:spMk id="11" creationId="{991D63DA-E814-AE63-9C6B-CF978183E2F0}"/>
          </ac:spMkLst>
        </pc:spChg>
        <pc:spChg chg="mod">
          <ac:chgData name="Christophe Ciccardini" userId="138b4acdefccca2c" providerId="LiveId" clId="{B898E79F-0119-4572-8435-0D96BB5A626F}" dt="2024-11-12T20:23:36.087" v="3639"/>
          <ac:spMkLst>
            <pc:docMk/>
            <pc:sldMasterMk cId="89715572" sldId="2147483710"/>
            <ac:spMk id="14" creationId="{4FA7BA5F-C8B2-D794-72A2-EE2FF36E5CBC}"/>
          </ac:spMkLst>
        </pc:spChg>
        <pc:spChg chg="mod">
          <ac:chgData name="Christophe Ciccardini" userId="138b4acdefccca2c" providerId="LiveId" clId="{B898E79F-0119-4572-8435-0D96BB5A626F}" dt="2024-11-12T20:23:36.087" v="3639"/>
          <ac:spMkLst>
            <pc:docMk/>
            <pc:sldMasterMk cId="89715572" sldId="2147483710"/>
            <ac:spMk id="15" creationId="{69CA530F-4929-32E1-7A6D-33F8C7333156}"/>
          </ac:spMkLst>
        </pc:spChg>
        <pc:spChg chg="add">
          <ac:chgData name="Christophe Ciccardini" userId="138b4acdefccca2c" providerId="LiveId" clId="{B898E79F-0119-4572-8435-0D96BB5A626F}" dt="2024-11-13T14:34:25.765" v="4814" actId="767"/>
          <ac:spMkLst>
            <pc:docMk/>
            <pc:sldMasterMk cId="89715572" sldId="2147483710"/>
            <ac:spMk id="16" creationId="{4C64F219-4A84-7F2F-62B5-60D917AF95F7}"/>
          </ac:spMkLst>
        </pc:spChg>
        <pc:spChg chg="mod">
          <ac:chgData name="Christophe Ciccardini" userId="138b4acdefccca2c" providerId="LiveId" clId="{B898E79F-0119-4572-8435-0D96BB5A626F}" dt="2024-11-12T20:23:36.087" v="3639"/>
          <ac:spMkLst>
            <pc:docMk/>
            <pc:sldMasterMk cId="89715572" sldId="2147483710"/>
            <ac:spMk id="16" creationId="{B706201E-7DCD-935E-ADDE-CE69933235F8}"/>
          </ac:spMkLst>
        </pc:spChg>
        <pc:spChg chg="add del mod">
          <ac:chgData name="Christophe Ciccardini" userId="138b4acdefccca2c" providerId="LiveId" clId="{B898E79F-0119-4572-8435-0D96BB5A626F}" dt="2024-11-13T20:22:52.985" v="6783" actId="478"/>
          <ac:spMkLst>
            <pc:docMk/>
            <pc:sldMasterMk cId="89715572" sldId="2147483710"/>
            <ac:spMk id="17" creationId="{9DB24A4A-3AB8-FE39-D650-B5C2411F3D2C}"/>
          </ac:spMkLst>
        </pc:spChg>
        <pc:spChg chg="add del mod">
          <ac:chgData name="Christophe Ciccardini" userId="138b4acdefccca2c" providerId="LiveId" clId="{B898E79F-0119-4572-8435-0D96BB5A626F}" dt="2024-11-13T20:15:20.926" v="6491" actId="478"/>
          <ac:spMkLst>
            <pc:docMk/>
            <pc:sldMasterMk cId="89715572" sldId="2147483710"/>
            <ac:spMk id="19" creationId="{DB17F33A-E18A-3F22-72F7-4B15F871463A}"/>
          </ac:spMkLst>
        </pc:spChg>
        <pc:spChg chg="add mod">
          <ac:chgData name="Christophe Ciccardini" userId="138b4acdefccca2c" providerId="LiveId" clId="{B898E79F-0119-4572-8435-0D96BB5A626F}" dt="2024-11-13T14:34:32.276" v="4816" actId="767"/>
          <ac:spMkLst>
            <pc:docMk/>
            <pc:sldMasterMk cId="89715572" sldId="2147483710"/>
            <ac:spMk id="20" creationId="{D90F26DF-B10F-BFAB-A318-703149C6DF9C}"/>
          </ac:spMkLst>
        </pc:spChg>
        <pc:spChg chg="add del mod">
          <ac:chgData name="Christophe Ciccardini" userId="138b4acdefccca2c" providerId="LiveId" clId="{B898E79F-0119-4572-8435-0D96BB5A626F}" dt="2024-11-13T14:37:29.682" v="4909"/>
          <ac:spMkLst>
            <pc:docMk/>
            <pc:sldMasterMk cId="89715572" sldId="2147483710"/>
            <ac:spMk id="21" creationId="{17442620-160D-4150-6F24-C9B3B39C4100}"/>
          </ac:spMkLst>
        </pc:spChg>
        <pc:spChg chg="add del mod">
          <ac:chgData name="Christophe Ciccardini" userId="138b4acdefccca2c" providerId="LiveId" clId="{B898E79F-0119-4572-8435-0D96BB5A626F}" dt="2024-11-13T14:41:09.153" v="5008" actId="478"/>
          <ac:spMkLst>
            <pc:docMk/>
            <pc:sldMasterMk cId="89715572" sldId="2147483710"/>
            <ac:spMk id="24" creationId="{4ACCCA49-1357-68B8-1E7C-ABED2E0D6956}"/>
          </ac:spMkLst>
        </pc:spChg>
        <pc:spChg chg="add del mod">
          <ac:chgData name="Christophe Ciccardini" userId="138b4acdefccca2c" providerId="LiveId" clId="{B898E79F-0119-4572-8435-0D96BB5A626F}" dt="2024-11-13T14:41:01.733" v="5000" actId="11529"/>
          <ac:spMkLst>
            <pc:docMk/>
            <pc:sldMasterMk cId="89715572" sldId="2147483710"/>
            <ac:spMk id="26" creationId="{52DDF976-2E06-1F85-644F-0133F356432A}"/>
          </ac:spMkLst>
        </pc:spChg>
        <pc:spChg chg="add del mod">
          <ac:chgData name="Christophe Ciccardini" userId="138b4acdefccca2c" providerId="LiveId" clId="{B898E79F-0119-4572-8435-0D96BB5A626F}" dt="2024-11-13T14:47:08.333" v="5216" actId="478"/>
          <ac:spMkLst>
            <pc:docMk/>
            <pc:sldMasterMk cId="89715572" sldId="2147483710"/>
            <ac:spMk id="31" creationId="{A4930409-3C76-F81E-2EFC-ABA42BC57C88}"/>
          </ac:spMkLst>
        </pc:spChg>
        <pc:grpChg chg="add del mod">
          <ac:chgData name="Christophe Ciccardini" userId="138b4acdefccca2c" providerId="LiveId" clId="{B898E79F-0119-4572-8435-0D96BB5A626F}" dt="2024-11-13T11:49:21.247" v="3802" actId="478"/>
          <ac:grpSpMkLst>
            <pc:docMk/>
            <pc:sldMasterMk cId="89715572" sldId="2147483710"/>
            <ac:grpSpMk id="13" creationId="{D1BB0934-5DBC-5BD5-85BC-18ACED58C13F}"/>
          </ac:grpSpMkLst>
        </pc:grpChg>
        <pc:picChg chg="add del mod">
          <ac:chgData name="Christophe Ciccardini" userId="138b4acdefccca2c" providerId="LiveId" clId="{B898E79F-0119-4572-8435-0D96BB5A626F}" dt="2024-11-13T20:10:29.240" v="6240" actId="478"/>
          <ac:picMkLst>
            <pc:docMk/>
            <pc:sldMasterMk cId="89715572" sldId="2147483710"/>
            <ac:picMk id="2" creationId="{29D939D5-8BF0-D0A5-F3C5-D6B27D8B79AD}"/>
          </ac:picMkLst>
        </pc:picChg>
        <pc:picChg chg="mod">
          <ac:chgData name="Christophe Ciccardini" userId="138b4acdefccca2c" providerId="LiveId" clId="{B898E79F-0119-4572-8435-0D96BB5A626F}" dt="2024-11-13T14:25:16.025" v="4616"/>
          <ac:picMkLst>
            <pc:docMk/>
            <pc:sldMasterMk cId="89715572" sldId="2147483710"/>
            <ac:picMk id="4" creationId="{41D3EA27-B226-C514-2B6F-34F5CC4B25D9}"/>
          </ac:picMkLst>
        </pc:picChg>
        <pc:picChg chg="add del mod">
          <ac:chgData name="Christophe Ciccardini" userId="138b4acdefccca2c" providerId="LiveId" clId="{B898E79F-0119-4572-8435-0D96BB5A626F}" dt="2024-11-13T20:10:17.263" v="6237"/>
          <ac:picMkLst>
            <pc:docMk/>
            <pc:sldMasterMk cId="89715572" sldId="2147483710"/>
            <ac:picMk id="4" creationId="{6B1443BF-E4B5-168D-6364-A090AB613B83}"/>
          </ac:picMkLst>
        </pc:picChg>
        <pc:picChg chg="mod">
          <ac:chgData name="Christophe Ciccardini" userId="138b4acdefccca2c" providerId="LiveId" clId="{B898E79F-0119-4572-8435-0D96BB5A626F}" dt="2024-11-13T20:36:12.384" v="6959" actId="1076"/>
          <ac:picMkLst>
            <pc:docMk/>
            <pc:sldMasterMk cId="89715572" sldId="2147483710"/>
            <ac:picMk id="6" creationId="{12DD11E2-8094-B479-1F58-991A1BA25FD8}"/>
          </ac:picMkLst>
        </pc:picChg>
        <pc:picChg chg="add del mod">
          <ac:chgData name="Christophe Ciccardini" userId="138b4acdefccca2c" providerId="LiveId" clId="{B898E79F-0119-4572-8435-0D96BB5A626F}" dt="2024-11-13T14:37:29.682" v="4909"/>
          <ac:picMkLst>
            <pc:docMk/>
            <pc:sldMasterMk cId="89715572" sldId="2147483710"/>
            <ac:picMk id="7" creationId="{17341024-525A-B9AC-105D-70A578C69186}"/>
          </ac:picMkLst>
        </pc:picChg>
        <pc:picChg chg="add del mod">
          <ac:chgData name="Christophe Ciccardini" userId="138b4acdefccca2c" providerId="LiveId" clId="{B898E79F-0119-4572-8435-0D96BB5A626F}" dt="2024-11-12T20:18:19.053" v="3322" actId="478"/>
          <ac:picMkLst>
            <pc:docMk/>
            <pc:sldMasterMk cId="89715572" sldId="2147483710"/>
            <ac:picMk id="8" creationId="{FC7FC50D-F77F-6D60-2D17-A1E37C00094B}"/>
          </ac:picMkLst>
        </pc:picChg>
        <pc:picChg chg="add mod">
          <ac:chgData name="Christophe Ciccardini" userId="138b4acdefccca2c" providerId="LiveId" clId="{B898E79F-0119-4572-8435-0D96BB5A626F}" dt="2024-11-13T20:26:01.435" v="6825" actId="1076"/>
          <ac:picMkLst>
            <pc:docMk/>
            <pc:sldMasterMk cId="89715572" sldId="2147483710"/>
            <ac:picMk id="9" creationId="{A19798AE-72F2-1A90-69AD-BEFB43AEB0BF}"/>
          </ac:picMkLst>
        </pc:picChg>
        <pc:picChg chg="mod">
          <ac:chgData name="Christophe Ciccardini" userId="138b4acdefccca2c" providerId="LiveId" clId="{B898E79F-0119-4572-8435-0D96BB5A626F}" dt="2024-11-13T14:28:09.326" v="4656"/>
          <ac:picMkLst>
            <pc:docMk/>
            <pc:sldMasterMk cId="89715572" sldId="2147483710"/>
            <ac:picMk id="9" creationId="{CD8824B5-188A-44F2-1161-78754068C106}"/>
          </ac:picMkLst>
        </pc:picChg>
        <pc:picChg chg="add del mod">
          <ac:chgData name="Christophe Ciccardini" userId="138b4acdefccca2c" providerId="LiveId" clId="{B898E79F-0119-4572-8435-0D96BB5A626F}" dt="2024-11-12T20:18:58.506" v="3588" actId="478"/>
          <ac:picMkLst>
            <pc:docMk/>
            <pc:sldMasterMk cId="89715572" sldId="2147483710"/>
            <ac:picMk id="10" creationId="{386099A8-9F5E-0875-0D01-1EFD914C9A3F}"/>
          </ac:picMkLst>
        </pc:picChg>
        <pc:picChg chg="add del mod modCrop">
          <ac:chgData name="Christophe Ciccardini" userId="138b4acdefccca2c" providerId="LiveId" clId="{B898E79F-0119-4572-8435-0D96BB5A626F}" dt="2024-11-13T14:27:19.669" v="4650"/>
          <ac:picMkLst>
            <pc:docMk/>
            <pc:sldMasterMk cId="89715572" sldId="2147483710"/>
            <ac:picMk id="12" creationId="{279F0769-60C8-2EDB-8798-EA69A2863647}"/>
          </ac:picMkLst>
        </pc:picChg>
        <pc:picChg chg="mod">
          <ac:chgData name="Christophe Ciccardini" userId="138b4acdefccca2c" providerId="LiveId" clId="{B898E79F-0119-4572-8435-0D96BB5A626F}" dt="2024-11-13T14:32:38.859" v="4791"/>
          <ac:picMkLst>
            <pc:docMk/>
            <pc:sldMasterMk cId="89715572" sldId="2147483710"/>
            <ac:picMk id="13" creationId="{0863607F-0F8E-D67C-EA48-C2C9CD175946}"/>
          </ac:picMkLst>
        </pc:picChg>
        <pc:picChg chg="mod">
          <ac:chgData name="Christophe Ciccardini" userId="138b4acdefccca2c" providerId="LiveId" clId="{B898E79F-0119-4572-8435-0D96BB5A626F}" dt="2024-11-13T14:33:07.079" v="4797"/>
          <ac:picMkLst>
            <pc:docMk/>
            <pc:sldMasterMk cId="89715572" sldId="2147483710"/>
            <ac:picMk id="14" creationId="{AF2B3FB7-4C0C-90E5-2895-B86AF096B738}"/>
          </ac:picMkLst>
        </pc:picChg>
        <pc:picChg chg="mod">
          <ac:chgData name="Christophe Ciccardini" userId="138b4acdefccca2c" providerId="LiveId" clId="{B898E79F-0119-4572-8435-0D96BB5A626F}" dt="2024-11-13T14:36:13.751" v="4870"/>
          <ac:picMkLst>
            <pc:docMk/>
            <pc:sldMasterMk cId="89715572" sldId="2147483710"/>
            <ac:picMk id="15" creationId="{5F23C8F7-B204-04D5-4EF3-CB38AFBF8D6B}"/>
          </ac:picMkLst>
        </pc:picChg>
        <pc:picChg chg="del mod">
          <ac:chgData name="Christophe Ciccardini" userId="138b4acdefccca2c" providerId="LiveId" clId="{B898E79F-0119-4572-8435-0D96BB5A626F}" dt="2024-11-13T14:38:19.256" v="4918"/>
          <ac:picMkLst>
            <pc:docMk/>
            <pc:sldMasterMk cId="89715572" sldId="2147483710"/>
            <ac:picMk id="22" creationId="{87AC4A00-7C4F-D033-6544-4231B4E262C2}"/>
          </ac:picMkLst>
        </pc:picChg>
        <pc:picChg chg="add del mod modCrop">
          <ac:chgData name="Christophe Ciccardini" userId="138b4acdefccca2c" providerId="LiveId" clId="{B898E79F-0119-4572-8435-0D96BB5A626F}" dt="2024-11-13T14:41:38.589" v="5011" actId="21"/>
          <ac:picMkLst>
            <pc:docMk/>
            <pc:sldMasterMk cId="89715572" sldId="2147483710"/>
            <ac:picMk id="23" creationId="{7DD7592C-4562-1223-016F-A165938697E8}"/>
          </ac:picMkLst>
        </pc:picChg>
        <pc:picChg chg="mod">
          <ac:chgData name="Christophe Ciccardini" userId="138b4acdefccca2c" providerId="LiveId" clId="{B898E79F-0119-4572-8435-0D96BB5A626F}" dt="2024-11-13T14:38:58.678" v="4935"/>
          <ac:picMkLst>
            <pc:docMk/>
            <pc:sldMasterMk cId="89715572" sldId="2147483710"/>
            <ac:picMk id="25" creationId="{1DACF48C-D03B-25C8-4892-D709C67C3E0D}"/>
          </ac:picMkLst>
        </pc:picChg>
        <pc:picChg chg="mod">
          <ac:chgData name="Christophe Ciccardini" userId="138b4acdefccca2c" providerId="LiveId" clId="{B898E79F-0119-4572-8435-0D96BB5A626F}" dt="2024-11-13T14:40:58.449" v="4987"/>
          <ac:picMkLst>
            <pc:docMk/>
            <pc:sldMasterMk cId="89715572" sldId="2147483710"/>
            <ac:picMk id="27" creationId="{04419F39-5172-C2CD-A1DF-BE1298E23DA9}"/>
          </ac:picMkLst>
        </pc:picChg>
        <pc:picChg chg="add del mod modCrop">
          <ac:chgData name="Christophe Ciccardini" userId="138b4acdefccca2c" providerId="LiveId" clId="{B898E79F-0119-4572-8435-0D96BB5A626F}" dt="2024-11-13T14:44:26.338" v="5045" actId="478"/>
          <ac:picMkLst>
            <pc:docMk/>
            <pc:sldMasterMk cId="89715572" sldId="2147483710"/>
            <ac:picMk id="28" creationId="{4DB9F211-E476-FEF8-A20C-DEA91273A8D3}"/>
          </ac:picMkLst>
        </pc:picChg>
        <pc:picChg chg="add del mod">
          <ac:chgData name="Christophe Ciccardini" userId="138b4acdefccca2c" providerId="LiveId" clId="{B898E79F-0119-4572-8435-0D96BB5A626F}" dt="2024-11-13T14:47:10.348" v="5217" actId="478"/>
          <ac:picMkLst>
            <pc:docMk/>
            <pc:sldMasterMk cId="89715572" sldId="2147483710"/>
            <ac:picMk id="30" creationId="{A88D4C4D-CB74-E473-E525-7D6FA2BA37A8}"/>
          </ac:picMkLst>
        </pc:picChg>
        <pc:cxnChg chg="add del mod ord">
          <ac:chgData name="Christophe Ciccardini" userId="138b4acdefccca2c" providerId="LiveId" clId="{B898E79F-0119-4572-8435-0D96BB5A626F}" dt="2024-11-13T20:19:38.108" v="6560" actId="166"/>
          <ac:cxnSpMkLst>
            <pc:docMk/>
            <pc:sldMasterMk cId="89715572" sldId="2147483710"/>
            <ac:cxnSpMk id="18" creationId="{49281450-EA8D-5706-627B-56DC8DD2BF68}"/>
          </ac:cxnSpMkLst>
        </pc:cxn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3192119551" sldId="2147483711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2154312367" sldId="2147483712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1914445045" sldId="2147483713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361993274" sldId="2147483714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2447241346" sldId="2147483715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2109949955" sldId="2147483716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4029162303" sldId="2147483717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1637586028" sldId="2147483718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1959564630" sldId="2147483719"/>
          </pc:sldLayoutMkLst>
        </pc:sldLayoutChg>
        <pc:sldLayoutChg chg="new replId">
          <pc:chgData name="Christophe Ciccardini" userId="138b4acdefccca2c" providerId="LiveId" clId="{B898E79F-0119-4572-8435-0D96BB5A626F}" dt="2024-11-12T20:11:57.076" v="2986" actId="6938"/>
          <pc:sldLayoutMkLst>
            <pc:docMk/>
            <pc:sldMasterMk cId="89715572" sldId="2147483710"/>
            <pc:sldLayoutMk cId="150883750" sldId="2147483720"/>
          </pc:sldLayoutMkLst>
        </pc:sldLayoutChg>
        <pc:sldLayoutChg chg="addSp delSp modSp new mod replId">
          <pc:chgData name="Christophe Ciccardini" userId="138b4acdefccca2c" providerId="LiveId" clId="{B898E79F-0119-4572-8435-0D96BB5A626F}" dt="2024-11-13T20:36:01.514" v="6957" actId="1076"/>
          <pc:sldLayoutMkLst>
            <pc:docMk/>
            <pc:sldMasterMk cId="89715572" sldId="2147483710"/>
            <pc:sldLayoutMk cId="651725363" sldId="2147483721"/>
          </pc:sldLayoutMkLst>
          <pc:spChg chg="add mod">
            <ac:chgData name="Christophe Ciccardini" userId="138b4acdefccca2c" providerId="LiveId" clId="{B898E79F-0119-4572-8435-0D96BB5A626F}" dt="2024-11-13T20:36:01.514" v="6957" actId="1076"/>
            <ac:spMkLst>
              <pc:docMk/>
              <pc:sldMasterMk cId="89715572" sldId="2147483710"/>
              <pc:sldLayoutMk cId="651725363" sldId="2147483721"/>
              <ac:spMk id="2" creationId="{3BEC0370-5C99-A86F-922C-27D82EDE711E}"/>
            </ac:spMkLst>
          </pc:spChg>
          <pc:spChg chg="del">
            <ac:chgData name="Christophe Ciccardini" userId="138b4acdefccca2c" providerId="LiveId" clId="{B898E79F-0119-4572-8435-0D96BB5A626F}" dt="2024-11-12T20:12:08.131" v="2987" actId="478"/>
            <ac:spMkLst>
              <pc:docMk/>
              <pc:sldMasterMk cId="89715572" sldId="2147483710"/>
              <pc:sldLayoutMk cId="651725363" sldId="2147483721"/>
              <ac:spMk id="2" creationId="{81DAD069-E795-F017-702A-7292D33E020D}"/>
            </ac:spMkLst>
          </pc:spChg>
          <pc:spChg chg="del">
            <ac:chgData name="Christophe Ciccardini" userId="138b4acdefccca2c" providerId="LiveId" clId="{B898E79F-0119-4572-8435-0D96BB5A626F}" dt="2024-11-12T20:12:08.131" v="2987" actId="478"/>
            <ac:spMkLst>
              <pc:docMk/>
              <pc:sldMasterMk cId="89715572" sldId="2147483710"/>
              <pc:sldLayoutMk cId="651725363" sldId="2147483721"/>
              <ac:spMk id="3" creationId="{1A2750A4-D06A-DAF4-D305-D4D10426DDB5}"/>
            </ac:spMkLst>
          </pc:spChg>
          <pc:spChg chg="del">
            <ac:chgData name="Christophe Ciccardini" userId="138b4acdefccca2c" providerId="LiveId" clId="{B898E79F-0119-4572-8435-0D96BB5A626F}" dt="2024-11-12T20:12:08.131" v="2987" actId="478"/>
            <ac:spMkLst>
              <pc:docMk/>
              <pc:sldMasterMk cId="89715572" sldId="2147483710"/>
              <pc:sldLayoutMk cId="651725363" sldId="2147483721"/>
              <ac:spMk id="4" creationId="{B22460F9-0092-D814-F8D0-085D5818A0FD}"/>
            </ac:spMkLst>
          </pc:spChg>
          <pc:spChg chg="del">
            <ac:chgData name="Christophe Ciccardini" userId="138b4acdefccca2c" providerId="LiveId" clId="{B898E79F-0119-4572-8435-0D96BB5A626F}" dt="2024-11-12T20:12:08.131" v="2987" actId="478"/>
            <ac:spMkLst>
              <pc:docMk/>
              <pc:sldMasterMk cId="89715572" sldId="2147483710"/>
              <pc:sldLayoutMk cId="651725363" sldId="2147483721"/>
              <ac:spMk id="5" creationId="{F6AAD77F-1F7F-906B-1726-2B65AFB3E507}"/>
            </ac:spMkLst>
          </pc:spChg>
          <pc:spChg chg="add del mod">
            <ac:chgData name="Christophe Ciccardini" userId="138b4acdefccca2c" providerId="LiveId" clId="{B898E79F-0119-4572-8435-0D96BB5A626F}" dt="2024-11-13T20:15:40.715" v="6515" actId="478"/>
            <ac:spMkLst>
              <pc:docMk/>
              <pc:sldMasterMk cId="89715572" sldId="2147483710"/>
              <pc:sldLayoutMk cId="651725363" sldId="2147483721"/>
              <ac:spMk id="6" creationId="{3198E1BD-E5C8-16CB-6A07-6F8AD2757F35}"/>
            </ac:spMkLst>
          </pc:spChg>
          <pc:spChg chg="del">
            <ac:chgData name="Christophe Ciccardini" userId="138b4acdefccca2c" providerId="LiveId" clId="{B898E79F-0119-4572-8435-0D96BB5A626F}" dt="2024-11-12T20:12:08.131" v="2987" actId="478"/>
            <ac:spMkLst>
              <pc:docMk/>
              <pc:sldMasterMk cId="89715572" sldId="2147483710"/>
              <pc:sldLayoutMk cId="651725363" sldId="2147483721"/>
              <ac:spMk id="6" creationId="{61A22EAA-11FF-CDFA-1728-AED940150DA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A8E92C-2C17-F3F1-F858-C8BCECDD1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8CFEA-D0F3-3C47-017A-D707C6B2C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1D276-5AA7-4BB1-9B74-0501A078B3C0}" type="datetimeFigureOut">
              <a:rPr lang="en-GB" smtClean="0"/>
              <a:t>20/11/2024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5949A-751B-174A-C8EB-6299551680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E4771-6863-3394-06FE-4A6DC685D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99B37-4A6B-43AC-BE2D-58E9D3E0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29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4" y="1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9F2F633-8804-4055-8D21-DA11FB21D02B}" type="datetimeFigureOut">
              <a:rPr lang="en-GB" smtClean="0"/>
              <a:t>20/11/2024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6513" y="860425"/>
            <a:ext cx="232568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61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4" y="6542561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C096D43-37C2-43C8-8D17-41FE7E3A9C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5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rgbClr val="636363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59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695E2A-0C47-325E-E909-314EABF5A094}"/>
              </a:ext>
            </a:extLst>
          </p:cNvPr>
          <p:cNvSpPr txBox="1"/>
          <p:nvPr userDrawn="1"/>
        </p:nvSpPr>
        <p:spPr>
          <a:xfrm>
            <a:off x="360000" y="6679933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AI for business development   #1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D130F-6B11-00A4-22C1-EAC869FBB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66" y="1910904"/>
            <a:ext cx="2502861" cy="2502861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210502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E9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E5DA0-86D5-910B-B6D7-3AFF581EE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728000"/>
            <a:ext cx="6300000" cy="46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/>
                </a:solidFill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Font typeface="Raleway" pitchFamily="2" charset="0"/>
              <a:buChar char="o"/>
              <a:defRPr>
                <a:latin typeface="Raleway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034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rgbClr val="E9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E5DA0-86D5-910B-B6D7-3AFF581EE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2088000"/>
            <a:ext cx="6480000" cy="43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Clr>
                <a:srgbClr val="1597C1"/>
              </a:buClr>
              <a:buFont typeface="Raleway" pitchFamily="2" charset="0"/>
              <a:buChar char="o"/>
              <a:defRPr>
                <a:latin typeface="Raleway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7676E-D06C-1499-0B35-598BA41F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512000"/>
            <a:ext cx="383210" cy="424150"/>
          </a:xfrm>
          <a:prstGeom prst="rect">
            <a:avLst/>
          </a:prstGeom>
          <a:solidFill>
            <a:srgbClr val="1597C1"/>
          </a:solidFill>
        </p:spPr>
        <p:txBody>
          <a:bodyPr wrap="none" tIns="36000" rIns="288000" bIns="0">
            <a:spAutoFit/>
          </a:bodyPr>
          <a:lstStyle>
            <a:lvl1pPr>
              <a:defRPr sz="2800" b="0">
                <a:solidFill>
                  <a:schemeClr val="bg1"/>
                </a:solidFill>
                <a:latin typeface="Raleway" pitchFamily="2" charset="0"/>
                <a:ea typeface="Roboto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bg>
      <p:bgPr>
        <a:solidFill>
          <a:srgbClr val="E9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E5DA0-86D5-910B-B6D7-3AFF581EE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2088000"/>
            <a:ext cx="6480000" cy="43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Clr>
                <a:srgbClr val="F26522"/>
              </a:buClr>
              <a:buFont typeface="Raleway" pitchFamily="2" charset="0"/>
              <a:buChar char="o"/>
              <a:defRPr>
                <a:latin typeface="Raleway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7676E-D06C-1499-0B35-598BA41F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512000"/>
            <a:ext cx="383210" cy="424150"/>
          </a:xfrm>
          <a:prstGeom prst="rect">
            <a:avLst/>
          </a:prstGeom>
          <a:solidFill>
            <a:srgbClr val="F26522"/>
          </a:solidFill>
        </p:spPr>
        <p:txBody>
          <a:bodyPr wrap="none" tIns="36000" rIns="288000" bIns="0">
            <a:spAutoFit/>
          </a:bodyPr>
          <a:lstStyle>
            <a:lvl1pPr>
              <a:defRPr sz="2800" b="0">
                <a:solidFill>
                  <a:schemeClr val="bg1"/>
                </a:solidFill>
                <a:latin typeface="Raleway" pitchFamily="2" charset="0"/>
                <a:ea typeface="Roboto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5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1624CB4-D5C4-DA3B-5992-01ED8EAD3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728000"/>
            <a:ext cx="6300000" cy="46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/>
                </a:solidFill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Font typeface="Raleway" pitchFamily="2" charset="0"/>
              <a:buChar char="o"/>
              <a:defRPr>
                <a:solidFill>
                  <a:schemeClr val="tx1"/>
                </a:solidFill>
                <a:latin typeface="Raleway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6117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1187CD-682F-4939-2A45-83EABA6F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620000"/>
            <a:ext cx="383210" cy="424150"/>
          </a:xfrm>
          <a:prstGeom prst="rect">
            <a:avLst/>
          </a:prstGeom>
          <a:solidFill>
            <a:srgbClr val="1597C1"/>
          </a:solidFill>
        </p:spPr>
        <p:txBody>
          <a:bodyPr wrap="none" tIns="36000" rIns="288000" bIns="0">
            <a:spAutoFit/>
          </a:bodyPr>
          <a:lstStyle>
            <a:lvl1pPr>
              <a:defRPr sz="2800" b="0">
                <a:solidFill>
                  <a:schemeClr val="bg1"/>
                </a:solidFill>
                <a:latin typeface="Raleway" pitchFamily="2" charset="0"/>
                <a:ea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A92D1-4C99-174F-26BD-D22314B64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2088000"/>
            <a:ext cx="6300000" cy="43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Clr>
                <a:srgbClr val="1597C1"/>
              </a:buClr>
              <a:buFont typeface="Raleway" pitchFamily="2" charset="0"/>
              <a:buChar char="o"/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54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1187CD-682F-4939-2A45-83EABA6F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620000"/>
            <a:ext cx="383210" cy="424150"/>
          </a:xfrm>
          <a:prstGeom prst="rect">
            <a:avLst/>
          </a:prstGeom>
          <a:solidFill>
            <a:schemeClr val="accent2"/>
          </a:solidFill>
        </p:spPr>
        <p:txBody>
          <a:bodyPr wrap="none" tIns="36000" rIns="288000" bIns="0">
            <a:spAutoFit/>
          </a:bodyPr>
          <a:lstStyle>
            <a:lvl1pPr>
              <a:defRPr sz="2800" b="0">
                <a:solidFill>
                  <a:schemeClr val="bg1"/>
                </a:solidFill>
                <a:latin typeface="Raleway" pitchFamily="2" charset="0"/>
                <a:ea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A92D1-4C99-174F-26BD-D22314B64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2088000"/>
            <a:ext cx="6300000" cy="43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Clr>
                <a:srgbClr val="F26522"/>
              </a:buClr>
              <a:buFont typeface="Raleway" pitchFamily="2" charset="0"/>
              <a:buChar char="o"/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36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EC0370-5C99-A86F-922C-27D82EDE7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000" y="2304000"/>
            <a:ext cx="6300000" cy="346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/>
                </a:solidFill>
                <a:latin typeface="Raleway" pitchFamily="2" charset="0"/>
              </a:defRPr>
            </a:lvl1pPr>
            <a:lvl2pPr marL="360000" indent="-360000">
              <a:lnSpc>
                <a:spcPct val="100000"/>
              </a:lnSpc>
              <a:spcBef>
                <a:spcPts val="1000"/>
              </a:spcBef>
              <a:buFont typeface="Raleway" pitchFamily="2" charset="0"/>
              <a:buChar char="o"/>
              <a:defRPr>
                <a:solidFill>
                  <a:schemeClr val="tx1"/>
                </a:solidFill>
                <a:latin typeface="Raleway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172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9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3B439CA3-D187-7EDC-BFCD-5F99AD02AA2E}"/>
              </a:ext>
            </a:extLst>
          </p:cNvPr>
          <p:cNvSpPr txBox="1"/>
          <p:nvPr/>
        </p:nvSpPr>
        <p:spPr>
          <a:xfrm>
            <a:off x="540000" y="42801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>
                <a:solidFill>
                  <a:schemeClr val="bg1"/>
                </a:solidFill>
                <a:latin typeface="Raleway" pitchFamily="2" charset="0"/>
              </a:rPr>
              <a:t>WINSALES.ME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BEE538C-EBD9-9339-453B-8065D1FBA89C}"/>
              </a:ext>
            </a:extLst>
          </p:cNvPr>
          <p:cNvCxnSpPr>
            <a:cxnSpLocks/>
          </p:cNvCxnSpPr>
          <p:nvPr/>
        </p:nvCxnSpPr>
        <p:spPr>
          <a:xfrm>
            <a:off x="-1" y="7200000"/>
            <a:ext cx="7920039" cy="0"/>
          </a:xfrm>
          <a:prstGeom prst="line">
            <a:avLst/>
          </a:prstGeom>
          <a:ln w="28575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CDCEC95-66BA-8E4F-94D3-4D05E048DBE7}"/>
              </a:ext>
            </a:extLst>
          </p:cNvPr>
          <p:cNvSpPr txBox="1"/>
          <p:nvPr/>
        </p:nvSpPr>
        <p:spPr>
          <a:xfrm>
            <a:off x="6696000" y="7042250"/>
            <a:ext cx="827718" cy="276999"/>
          </a:xfrm>
          <a:prstGeom prst="rect">
            <a:avLst/>
          </a:prstGeom>
          <a:solidFill>
            <a:srgbClr val="1597C1"/>
          </a:solidFill>
        </p:spPr>
        <p:txBody>
          <a:bodyPr wrap="none" lIns="36000" tIns="0" rIns="36000" bIns="0" rtlCol="0" anchor="ctr" anchorCtr="1">
            <a:noAutofit/>
          </a:bodyPr>
          <a:lstStyle/>
          <a:p>
            <a:pPr algn="ctr"/>
            <a:fld id="{4729A406-21A3-4E13-9C13-E94E60EFDC26}" type="slidenum">
              <a:rPr lang="en-GB" sz="1800" b="1" smtClean="0">
                <a:solidFill>
                  <a:schemeClr val="bg1"/>
                </a:solidFill>
                <a:latin typeface="Raleway Thin" pitchFamily="2" charset="0"/>
              </a:rPr>
              <a:t>‹#›</a:t>
            </a:fld>
            <a:r>
              <a:rPr lang="en-GB" sz="1800" b="1" dirty="0">
                <a:solidFill>
                  <a:schemeClr val="bg1"/>
                </a:solidFill>
                <a:latin typeface="Raleway Thin" pitchFamily="2" charset="0"/>
              </a:rPr>
              <a:t> / 12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E38F4BF-0DCE-FD02-910F-D20C0C9BA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8000" y="216000"/>
            <a:ext cx="7126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4" r:id="rId2"/>
  </p:sldLayoutIdLst>
  <p:txStyles>
    <p:titleStyle>
      <a:lvl1pPr algn="l" defTabSz="594011" rtl="0" eaLnBrk="1" latinLnBrk="0" hangingPunct="1">
        <a:lnSpc>
          <a:spcPct val="90000"/>
        </a:lnSpc>
        <a:spcBef>
          <a:spcPct val="0"/>
        </a:spcBef>
        <a:buNone/>
        <a:defRPr sz="2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502" indent="-148502" algn="l" defTabSz="594011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45508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42514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3pPr>
      <a:lvl4pPr marL="1039519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336524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633530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930535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227541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524546" indent="-148502" algn="l" defTabSz="594011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1pPr>
      <a:lvl2pPr marL="297006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2pPr>
      <a:lvl3pPr marL="594011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891016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188022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85027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82033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79038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376043" algn="l" defTabSz="594011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FE59B07-47EC-9CCB-5E85-E5502FBE0659}"/>
              </a:ext>
            </a:extLst>
          </p:cNvPr>
          <p:cNvSpPr txBox="1"/>
          <p:nvPr userDrawn="1"/>
        </p:nvSpPr>
        <p:spPr>
          <a:xfrm>
            <a:off x="540000" y="42801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WINSALES.ME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B1DC4F-E36C-49CA-E03E-6C72DBF53AFC}"/>
              </a:ext>
            </a:extLst>
          </p:cNvPr>
          <p:cNvCxnSpPr>
            <a:cxnSpLocks/>
          </p:cNvCxnSpPr>
          <p:nvPr userDrawn="1"/>
        </p:nvCxnSpPr>
        <p:spPr>
          <a:xfrm>
            <a:off x="-1" y="7200000"/>
            <a:ext cx="7920039" cy="0"/>
          </a:xfrm>
          <a:prstGeom prst="line">
            <a:avLst/>
          </a:prstGeom>
          <a:ln w="28575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FADE01-6B9A-261B-5A15-9AB1D18F4649}"/>
              </a:ext>
            </a:extLst>
          </p:cNvPr>
          <p:cNvSpPr txBox="1"/>
          <p:nvPr userDrawn="1"/>
        </p:nvSpPr>
        <p:spPr>
          <a:xfrm>
            <a:off x="6696000" y="7042250"/>
            <a:ext cx="827718" cy="276999"/>
          </a:xfrm>
          <a:prstGeom prst="rect">
            <a:avLst/>
          </a:prstGeom>
          <a:solidFill>
            <a:srgbClr val="E9E5E6"/>
          </a:solidFill>
        </p:spPr>
        <p:txBody>
          <a:bodyPr wrap="none" lIns="36000" tIns="0" rIns="36000" bIns="0" rtlCol="0" anchor="ctr" anchorCtr="1">
            <a:noAutofit/>
          </a:bodyPr>
          <a:lstStyle/>
          <a:p>
            <a:pPr algn="ctr"/>
            <a:fld id="{4729A406-21A3-4E13-9C13-E94E60EFDC26}" type="slidenum">
              <a:rPr lang="en-GB" sz="1800" b="1" smtClean="0">
                <a:solidFill>
                  <a:schemeClr val="bg2">
                    <a:lumMod val="25000"/>
                  </a:schemeClr>
                </a:solidFill>
                <a:latin typeface="Raleway Thin" pitchFamily="2" charset="0"/>
              </a:rPr>
              <a:t>‹#›</a:t>
            </a:fld>
            <a:r>
              <a:rPr lang="en-GB" sz="1800" b="1" dirty="0">
                <a:solidFill>
                  <a:schemeClr val="bg2">
                    <a:lumMod val="25000"/>
                  </a:schemeClr>
                </a:solidFill>
                <a:latin typeface="Raleway Thin" pitchFamily="2" charset="0"/>
              </a:rPr>
              <a:t> / 12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338A1D-6E6A-4095-7E8D-EA9A8CBCB1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8000" y="216000"/>
            <a:ext cx="7125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5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49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76EF2BF-888C-739B-27A6-70EF8642CD87}"/>
              </a:ext>
            </a:extLst>
          </p:cNvPr>
          <p:cNvSpPr txBox="1"/>
          <p:nvPr userDrawn="1"/>
        </p:nvSpPr>
        <p:spPr>
          <a:xfrm>
            <a:off x="540000" y="42801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>
                <a:solidFill>
                  <a:schemeClr val="bg1"/>
                </a:solidFill>
                <a:latin typeface="Raleway" pitchFamily="2" charset="0"/>
              </a:rPr>
              <a:t>WINSALES.ME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3A9C-9914-C7BB-A61C-D64DC5D931AF}"/>
              </a:ext>
            </a:extLst>
          </p:cNvPr>
          <p:cNvCxnSpPr>
            <a:cxnSpLocks/>
          </p:cNvCxnSpPr>
          <p:nvPr userDrawn="1"/>
        </p:nvCxnSpPr>
        <p:spPr>
          <a:xfrm>
            <a:off x="-1" y="7200000"/>
            <a:ext cx="7920039" cy="0"/>
          </a:xfrm>
          <a:prstGeom prst="line">
            <a:avLst/>
          </a:prstGeom>
          <a:ln w="28575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C49455-8AF0-45C5-ACB7-961AD728D23E}"/>
              </a:ext>
            </a:extLst>
          </p:cNvPr>
          <p:cNvSpPr txBox="1"/>
          <p:nvPr userDrawn="1"/>
        </p:nvSpPr>
        <p:spPr>
          <a:xfrm>
            <a:off x="6696000" y="7042250"/>
            <a:ext cx="827718" cy="276999"/>
          </a:xfrm>
          <a:prstGeom prst="rect">
            <a:avLst/>
          </a:prstGeom>
          <a:solidFill>
            <a:srgbClr val="949091"/>
          </a:solidFill>
        </p:spPr>
        <p:txBody>
          <a:bodyPr wrap="none" lIns="36000" tIns="0" rIns="36000" bIns="0" rtlCol="0" anchor="ctr" anchorCtr="1">
            <a:noAutofit/>
          </a:bodyPr>
          <a:lstStyle/>
          <a:p>
            <a:pPr algn="ctr"/>
            <a:fld id="{4729A406-21A3-4E13-9C13-E94E60EFDC26}" type="slidenum">
              <a:rPr lang="en-GB" sz="1800" b="1" smtClean="0">
                <a:solidFill>
                  <a:schemeClr val="bg1"/>
                </a:solidFill>
                <a:latin typeface="Raleway Thin" pitchFamily="2" charset="0"/>
              </a:rPr>
              <a:t>‹#›</a:t>
            </a:fld>
            <a:r>
              <a:rPr lang="en-GB" sz="1800" b="1" dirty="0">
                <a:solidFill>
                  <a:schemeClr val="bg1"/>
                </a:solidFill>
                <a:latin typeface="Raleway Thin" pitchFamily="2" charset="0"/>
              </a:rPr>
              <a:t> / 12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D218F1-8E74-BAAF-8FDC-EE74063CBB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8000" y="216000"/>
            <a:ext cx="7126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9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DD11E2-8094-B479-1F58-991A1BA25F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9" b="4104"/>
          <a:stretch>
            <a:fillRect/>
          </a:stretch>
        </p:blipFill>
        <p:spPr>
          <a:xfrm>
            <a:off x="5580000" y="648000"/>
            <a:ext cx="1440000" cy="1405465"/>
          </a:xfrm>
          <a:custGeom>
            <a:avLst/>
            <a:gdLst>
              <a:gd name="connsiteX0" fmla="*/ 2572734 w 5145469"/>
              <a:gd name="connsiteY0" fmla="*/ 0 h 5022054"/>
              <a:gd name="connsiteX1" fmla="*/ 5145469 w 5145469"/>
              <a:gd name="connsiteY1" fmla="*/ 2511027 h 5022054"/>
              <a:gd name="connsiteX2" fmla="*/ 2572734 w 5145469"/>
              <a:gd name="connsiteY2" fmla="*/ 5022054 h 5022054"/>
              <a:gd name="connsiteX3" fmla="*/ 13282 w 5145469"/>
              <a:gd name="connsiteY3" fmla="*/ 2767765 h 5022054"/>
              <a:gd name="connsiteX4" fmla="*/ 0 w 5145469"/>
              <a:gd name="connsiteY4" fmla="*/ 2511046 h 5022054"/>
              <a:gd name="connsiteX5" fmla="*/ 0 w 5145469"/>
              <a:gd name="connsiteY5" fmla="*/ 2511008 h 5022054"/>
              <a:gd name="connsiteX6" fmla="*/ 13282 w 5145469"/>
              <a:gd name="connsiteY6" fmla="*/ 2254289 h 5022054"/>
              <a:gd name="connsiteX7" fmla="*/ 2572734 w 5145469"/>
              <a:gd name="connsiteY7" fmla="*/ 0 h 502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5469" h="5022054">
                <a:moveTo>
                  <a:pt x="2572734" y="0"/>
                </a:moveTo>
                <a:cubicBezTo>
                  <a:pt x="3993616" y="0"/>
                  <a:pt x="5145469" y="1124225"/>
                  <a:pt x="5145469" y="2511027"/>
                </a:cubicBezTo>
                <a:cubicBezTo>
                  <a:pt x="5145469" y="3897829"/>
                  <a:pt x="3993616" y="5022054"/>
                  <a:pt x="2572734" y="5022054"/>
                </a:cubicBezTo>
                <a:cubicBezTo>
                  <a:pt x="1240657" y="5022054"/>
                  <a:pt x="145032" y="4033966"/>
                  <a:pt x="13282" y="2767765"/>
                </a:cubicBezTo>
                <a:lnTo>
                  <a:pt x="0" y="2511046"/>
                </a:lnTo>
                <a:lnTo>
                  <a:pt x="0" y="2511008"/>
                </a:lnTo>
                <a:lnTo>
                  <a:pt x="13282" y="2254289"/>
                </a:lnTo>
                <a:cubicBezTo>
                  <a:pt x="145032" y="988089"/>
                  <a:pt x="1240657" y="0"/>
                  <a:pt x="2572734" y="0"/>
                </a:cubicBez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6DDC7-0C28-4ED2-F116-40FC7034C1C2}"/>
              </a:ext>
            </a:extLst>
          </p:cNvPr>
          <p:cNvSpPr/>
          <p:nvPr userDrawn="1"/>
        </p:nvSpPr>
        <p:spPr>
          <a:xfrm>
            <a:off x="0" y="7020001"/>
            <a:ext cx="7920038" cy="900038"/>
          </a:xfrm>
          <a:prstGeom prst="rect">
            <a:avLst/>
          </a:prstGeom>
          <a:solidFill>
            <a:srgbClr val="E9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tlCol="0" anchor="ctr"/>
          <a:lstStyle/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tx1"/>
                </a:solidFill>
                <a:latin typeface="Raleway" pitchFamily="2" charset="0"/>
              </a:rPr>
              <a:t>Winsales</a:t>
            </a:r>
            <a:r>
              <a:rPr lang="en-US" sz="1600" dirty="0">
                <a:solidFill>
                  <a:schemeClr val="tx1"/>
                </a:solidFill>
                <a:latin typeface="Raleway" pitchFamily="2" charset="0"/>
              </a:rPr>
              <a:t> helps B2B startups and SMEs grow their business to the next level.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tx1"/>
                </a:solidFill>
                <a:latin typeface="Raleway" pitchFamily="2" charset="0"/>
              </a:rPr>
              <a:t>Get in touch!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281450-EA8D-5706-627B-56DC8DD2BF68}"/>
              </a:ext>
            </a:extLst>
          </p:cNvPr>
          <p:cNvCxnSpPr>
            <a:cxnSpLocks/>
          </p:cNvCxnSpPr>
          <p:nvPr userDrawn="1"/>
        </p:nvCxnSpPr>
        <p:spPr>
          <a:xfrm>
            <a:off x="-1" y="7020000"/>
            <a:ext cx="7920039" cy="0"/>
          </a:xfrm>
          <a:prstGeom prst="line">
            <a:avLst/>
          </a:prstGeom>
          <a:ln w="28575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9798AE-72F2-1A90-69AD-BEFB43AEB0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44445"/>
            <a:ext cx="1944000" cy="554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D37CAC-3CDE-EEEF-F17B-BC38B94C724B}"/>
              </a:ext>
            </a:extLst>
          </p:cNvPr>
          <p:cNvSpPr txBox="1"/>
          <p:nvPr userDrawn="1"/>
        </p:nvSpPr>
        <p:spPr>
          <a:xfrm>
            <a:off x="540000" y="42801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>
                <a:solidFill>
                  <a:schemeClr val="bg1"/>
                </a:solidFill>
                <a:latin typeface="Raleway" pitchFamily="2" charset="0"/>
              </a:rPr>
              <a:t>WINSALES.ME</a:t>
            </a:r>
          </a:p>
        </p:txBody>
      </p:sp>
    </p:spTree>
    <p:extLst>
      <p:ext uri="{BB962C8B-B14F-4D97-AF65-F5344CB8AC3E}">
        <p14:creationId xmlns:p14="http://schemas.microsoft.com/office/powerpoint/2010/main" val="8971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2E656-A510-A5E2-1CF9-DE570FB4297E}"/>
              </a:ext>
            </a:extLst>
          </p:cNvPr>
          <p:cNvSpPr txBox="1"/>
          <p:nvPr/>
        </p:nvSpPr>
        <p:spPr>
          <a:xfrm>
            <a:off x="3498197" y="3795713"/>
            <a:ext cx="3618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AI?</a:t>
            </a:r>
          </a:p>
        </p:txBody>
      </p:sp>
    </p:spTree>
    <p:extLst>
      <p:ext uri="{BB962C8B-B14F-4D97-AF65-F5344CB8AC3E}">
        <p14:creationId xmlns:p14="http://schemas.microsoft.com/office/powerpoint/2010/main" val="269814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260FD6-44EE-620C-6EEF-3CDC453A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803856">
            <a:off x="4668101" y="4912166"/>
            <a:ext cx="2038996" cy="2545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D29D3-D88F-41FF-C80E-22A8F886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620000"/>
            <a:ext cx="5128034" cy="424150"/>
          </a:xfrm>
        </p:spPr>
        <p:txBody>
          <a:bodyPr tIns="36000"/>
          <a:lstStyle/>
          <a:p>
            <a:r>
              <a:rPr lang="en-GB" dirty="0"/>
              <a:t>Traditional AI (rule-based AI)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A1460-3AFF-ADD4-855A-5A0098B07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2088000"/>
            <a:ext cx="6300000" cy="4320000"/>
          </a:xfrm>
        </p:spPr>
        <p:txBody>
          <a:bodyPr/>
          <a:lstStyle/>
          <a:p>
            <a:r>
              <a:rPr lang="en-US" dirty="0"/>
              <a:t>Involves programming </a:t>
            </a:r>
            <a:r>
              <a:rPr lang="en-US" b="1" dirty="0"/>
              <a:t>explicit rules for the AI system to make decisions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Rule-based (expert) systems encode experts’ knowledge and skills into a software-based model.</a:t>
            </a:r>
          </a:p>
          <a:p>
            <a:pPr lvl="1"/>
            <a:r>
              <a:rPr lang="en-US" dirty="0"/>
              <a:t>Converts conditions into a series of if/then rules.</a:t>
            </a:r>
          </a:p>
          <a:p>
            <a:pPr lvl="1"/>
            <a:r>
              <a:rPr lang="en-US" dirty="0"/>
              <a:t>No data is needed.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7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A42E-17C6-32D9-CB97-C6EFA5E5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620000"/>
            <a:ext cx="4244780" cy="424150"/>
          </a:xfrm>
        </p:spPr>
        <p:txBody>
          <a:bodyPr/>
          <a:lstStyle/>
          <a:p>
            <a:r>
              <a:rPr lang="en-GB" dirty="0"/>
              <a:t>Machine Learning (ML)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4B4F8-08BD-8846-F9A1-109B073A6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subfield of AI that is focused on getting </a:t>
            </a:r>
            <a:r>
              <a:rPr lang="en-US" b="1" dirty="0"/>
              <a:t>computers to learn without explicitly programming them and make decisions based on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Includes techniques like supervised learning, unsupervised learning, reinforcement learning, and deep learning using neural networks.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1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CC5A9-A893-6419-58CC-4C3586800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2052000"/>
            <a:ext cx="6877050" cy="34639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FOLLOW ME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US" dirty="0"/>
              <a:t>and see the latest episodes of the '</a:t>
            </a:r>
            <a:r>
              <a:rPr lang="en-US" b="1" dirty="0"/>
              <a:t>AI for Business Development</a:t>
            </a:r>
            <a:r>
              <a:rPr lang="en-US" dirty="0"/>
              <a:t>' series as they are released. </a:t>
            </a:r>
            <a:r>
              <a:rPr lang="en-GB" dirty="0"/>
              <a:t>You will learn more about AI and how it can grow your business.</a:t>
            </a:r>
          </a:p>
          <a:p>
            <a:pPr>
              <a:spcBef>
                <a:spcPts val="3000"/>
              </a:spcBef>
            </a:pPr>
            <a:r>
              <a:rPr lang="en-GB" b="1" dirty="0">
                <a:solidFill>
                  <a:schemeClr val="bg1"/>
                </a:solidFill>
              </a:rPr>
              <a:t>REPOST </a:t>
            </a:r>
            <a:r>
              <a:rPr lang="en-GB" dirty="0"/>
              <a:t>to help others learn about AI.</a:t>
            </a:r>
          </a:p>
        </p:txBody>
      </p:sp>
    </p:spTree>
    <p:extLst>
      <p:ext uri="{BB962C8B-B14F-4D97-AF65-F5344CB8AC3E}">
        <p14:creationId xmlns:p14="http://schemas.microsoft.com/office/powerpoint/2010/main" val="200230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D7368-C01B-375D-FA70-467B1B578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728000"/>
            <a:ext cx="6248400" cy="4629150"/>
          </a:xfrm>
        </p:spPr>
        <p:txBody>
          <a:bodyPr/>
          <a:lstStyle/>
          <a:p>
            <a:r>
              <a:rPr lang="en-US" dirty="0"/>
              <a:t>Artificial Intelligence (AI) is a branch of computer science focused on creating systems and algorithms that enable </a:t>
            </a:r>
            <a:r>
              <a:rPr lang="en-US" b="1" dirty="0"/>
              <a:t>machines to perform tasks that would typically require human intelligence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209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7928-2EC8-6B8C-20E1-351872AA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C71F0-808A-ABED-C3F1-F2C7A7636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 performs tasks including </a:t>
            </a:r>
            <a:r>
              <a:rPr lang="en-US" b="1" dirty="0"/>
              <a:t>reasoning, learning, predicting, problem-solving, perception, automating, and language understanding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6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E39964-CBCB-06AD-B26A-DA22BFE0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0" y="6402218"/>
            <a:ext cx="2863125" cy="540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12E2CB-3CDD-3823-8EB2-2FDB34EB5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Also known as Weak AI, refers to artificial intelligence systems designed to </a:t>
            </a:r>
            <a:r>
              <a:rPr lang="en-US" b="1" dirty="0"/>
              <a:t>perform a specific task or a limited set of functions </a:t>
            </a:r>
            <a:r>
              <a:rPr lang="en-US" dirty="0"/>
              <a:t>with a high level of efficiency, without possessing general intelligence beyond their specific domain or broader reasoning abilities.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BD6011-0EA3-1967-716C-312CA374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512000"/>
            <a:ext cx="2086103" cy="424150"/>
          </a:xfrm>
        </p:spPr>
        <p:txBody>
          <a:bodyPr tIns="36000" rIns="360000" bIns="0"/>
          <a:lstStyle/>
          <a:p>
            <a:r>
              <a:rPr lang="en-GB" dirty="0"/>
              <a:t>Narrow AI</a:t>
            </a:r>
          </a:p>
        </p:txBody>
      </p:sp>
    </p:spTree>
    <p:extLst>
      <p:ext uri="{BB962C8B-B14F-4D97-AF65-F5344CB8AC3E}">
        <p14:creationId xmlns:p14="http://schemas.microsoft.com/office/powerpoint/2010/main" val="326192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01788-DDED-5039-F7F4-62A658C64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B3F146-7C76-B034-9FF9-013A532F2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2088000"/>
            <a:ext cx="6480000" cy="4320000"/>
          </a:xfrm>
        </p:spPr>
        <p:txBody>
          <a:bodyPr/>
          <a:lstStyle/>
          <a:p>
            <a:pPr lvl="1"/>
            <a:r>
              <a:rPr lang="en-US" dirty="0"/>
              <a:t>Voice assistants</a:t>
            </a:r>
          </a:p>
          <a:p>
            <a:pPr lvl="1"/>
            <a:r>
              <a:rPr lang="en-GB" dirty="0"/>
              <a:t>Recommendation systems</a:t>
            </a:r>
          </a:p>
          <a:p>
            <a:pPr lvl="1"/>
            <a:r>
              <a:rPr lang="en-GB" dirty="0"/>
              <a:t>Image and facial recognition</a:t>
            </a:r>
          </a:p>
          <a:p>
            <a:pPr lvl="1"/>
            <a:r>
              <a:rPr lang="en-GB" dirty="0"/>
              <a:t>Autonomous vehicles</a:t>
            </a:r>
          </a:p>
          <a:p>
            <a:pPr lvl="1"/>
            <a:r>
              <a:rPr lang="en-GB" dirty="0"/>
              <a:t>Fraud detection</a:t>
            </a:r>
          </a:p>
          <a:p>
            <a:pPr lvl="1"/>
            <a:r>
              <a:rPr lang="en-GB" dirty="0"/>
              <a:t>Chatbots and customer support</a:t>
            </a:r>
          </a:p>
          <a:p>
            <a:pPr lvl="1"/>
            <a:r>
              <a:rPr lang="en-GB" dirty="0"/>
              <a:t>Medical imaging and diagnostics</a:t>
            </a:r>
          </a:p>
          <a:p>
            <a:pPr lvl="1"/>
            <a:r>
              <a:rPr lang="en-GB" dirty="0"/>
              <a:t>Language translation</a:t>
            </a:r>
          </a:p>
          <a:p>
            <a:pPr lvl="1"/>
            <a:r>
              <a:rPr lang="en-GB" dirty="0"/>
              <a:t>Robotic process automation (RPA)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AD68C1-C83C-2D93-F922-2DCB87EA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511300"/>
            <a:ext cx="6330855" cy="424150"/>
          </a:xfrm>
        </p:spPr>
        <p:txBody>
          <a:bodyPr tIns="36000" rIns="360000" bIns="0"/>
          <a:lstStyle/>
          <a:p>
            <a:r>
              <a:rPr lang="en-GB" dirty="0"/>
              <a:t>Examples of Narrow AI Applications</a:t>
            </a:r>
          </a:p>
        </p:txBody>
      </p:sp>
    </p:spTree>
    <p:extLst>
      <p:ext uri="{BB962C8B-B14F-4D97-AF65-F5344CB8AC3E}">
        <p14:creationId xmlns:p14="http://schemas.microsoft.com/office/powerpoint/2010/main" val="258693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117838-B62A-D894-1C3A-87BEE9F47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Also known as Strong AI, refers to artificial intelligence systems that have the </a:t>
            </a:r>
            <a:r>
              <a:rPr lang="en-US" b="1" dirty="0"/>
              <a:t>ability to understand, learn, and apply knowledge across a wide range of tasks</a:t>
            </a:r>
            <a:r>
              <a:rPr lang="en-US" dirty="0"/>
              <a:t>, demonstrating human-like cognitive abilities and adaptability.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0B6AEE-1A6C-C1CD-F19D-67444A52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512000"/>
            <a:ext cx="2099962" cy="424150"/>
          </a:xfrm>
        </p:spPr>
        <p:txBody>
          <a:bodyPr/>
          <a:lstStyle/>
          <a:p>
            <a:r>
              <a:rPr lang="en-GB"/>
              <a:t>General AI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22E557-95CB-C3CD-F1F9-F39C8AEF8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6012000"/>
            <a:ext cx="279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ADA1-F22C-34FF-A663-4F8C34A3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100077-7443-1F74-2D12-2C0B40EE7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2088038"/>
            <a:ext cx="6480000" cy="4320000"/>
          </a:xfrm>
        </p:spPr>
        <p:txBody>
          <a:bodyPr/>
          <a:lstStyle/>
          <a:p>
            <a:pPr lvl="1"/>
            <a:r>
              <a:rPr lang="en-GB" dirty="0"/>
              <a:t>Self-driving cars </a:t>
            </a:r>
          </a:p>
          <a:p>
            <a:pPr lvl="1"/>
            <a:r>
              <a:rPr lang="en-US" dirty="0"/>
              <a:t>GPT language models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64AEB-D21C-4295-B814-1AD38E0E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1512000"/>
            <a:ext cx="6417417" cy="424150"/>
          </a:xfrm>
        </p:spPr>
        <p:txBody>
          <a:bodyPr tIns="36000" rIns="360000" bIns="0"/>
          <a:lstStyle/>
          <a:p>
            <a:r>
              <a:rPr lang="en-GB"/>
              <a:t>Examples </a:t>
            </a:r>
            <a:r>
              <a:rPr lang="en-GB" dirty="0"/>
              <a:t>of General AI Applications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78C4AC-F629-1556-8FB4-F93AB211A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" t="6151" r="686" b="5112"/>
          <a:stretch>
            <a:fillRect/>
          </a:stretch>
        </p:blipFill>
        <p:spPr>
          <a:xfrm>
            <a:off x="882019" y="3924304"/>
            <a:ext cx="6156000" cy="897836"/>
          </a:xfrm>
          <a:custGeom>
            <a:avLst/>
            <a:gdLst>
              <a:gd name="connsiteX0" fmla="*/ 233041 w 7236000"/>
              <a:gd name="connsiteY0" fmla="*/ 0 h 1055345"/>
              <a:gd name="connsiteX1" fmla="*/ 7002959 w 7236000"/>
              <a:gd name="connsiteY1" fmla="*/ 0 h 1055345"/>
              <a:gd name="connsiteX2" fmla="*/ 7236000 w 7236000"/>
              <a:gd name="connsiteY2" fmla="*/ 233041 h 1055345"/>
              <a:gd name="connsiteX3" fmla="*/ 7236000 w 7236000"/>
              <a:gd name="connsiteY3" fmla="*/ 822304 h 1055345"/>
              <a:gd name="connsiteX4" fmla="*/ 7002959 w 7236000"/>
              <a:gd name="connsiteY4" fmla="*/ 1055345 h 1055345"/>
              <a:gd name="connsiteX5" fmla="*/ 233041 w 7236000"/>
              <a:gd name="connsiteY5" fmla="*/ 1055345 h 1055345"/>
              <a:gd name="connsiteX6" fmla="*/ 0 w 7236000"/>
              <a:gd name="connsiteY6" fmla="*/ 822304 h 1055345"/>
              <a:gd name="connsiteX7" fmla="*/ 0 w 7236000"/>
              <a:gd name="connsiteY7" fmla="*/ 233041 h 1055345"/>
              <a:gd name="connsiteX8" fmla="*/ 233041 w 7236000"/>
              <a:gd name="connsiteY8" fmla="*/ 0 h 105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6000" h="1055345">
                <a:moveTo>
                  <a:pt x="233041" y="0"/>
                </a:moveTo>
                <a:lnTo>
                  <a:pt x="7002959" y="0"/>
                </a:lnTo>
                <a:cubicBezTo>
                  <a:pt x="7131664" y="0"/>
                  <a:pt x="7236000" y="104336"/>
                  <a:pt x="7236000" y="233041"/>
                </a:cubicBezTo>
                <a:lnTo>
                  <a:pt x="7236000" y="822304"/>
                </a:lnTo>
                <a:cubicBezTo>
                  <a:pt x="7236000" y="951009"/>
                  <a:pt x="7131664" y="1055345"/>
                  <a:pt x="7002959" y="1055345"/>
                </a:cubicBezTo>
                <a:lnTo>
                  <a:pt x="233041" y="1055345"/>
                </a:lnTo>
                <a:cubicBezTo>
                  <a:pt x="104336" y="1055345"/>
                  <a:pt x="0" y="951009"/>
                  <a:pt x="0" y="822304"/>
                </a:cubicBezTo>
                <a:lnTo>
                  <a:pt x="0" y="233041"/>
                </a:lnTo>
                <a:cubicBezTo>
                  <a:pt x="0" y="104336"/>
                  <a:pt x="104336" y="0"/>
                  <a:pt x="2330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235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87E87-88EC-04A8-DD3B-5A23EE32B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Artificial Superintelligence (ASI), is a </a:t>
            </a:r>
            <a:r>
              <a:rPr lang="en-US" b="1" dirty="0"/>
              <a:t>hypothetical form of artificial intelligence that would surpass human intelligence </a:t>
            </a:r>
            <a:r>
              <a:rPr lang="en-US" dirty="0"/>
              <a:t>in all respects, including creativity, problem-solving, social skills, and general knowledge.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1620E-B67D-938E-24F1-053E6A7C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512000"/>
            <a:ext cx="1785774" cy="424150"/>
          </a:xfrm>
        </p:spPr>
        <p:txBody>
          <a:bodyPr/>
          <a:lstStyle/>
          <a:p>
            <a:r>
              <a:rPr lang="en-GB" dirty="0"/>
              <a:t>Super 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BCA0D-459C-4DB6-086D-C14DFEC9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5796000"/>
            <a:ext cx="279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8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70B6E-0FA9-A1F2-5983-EE3B815E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F48CE-594A-CA5E-A498-0158B71BC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 systems can </a:t>
            </a:r>
            <a:r>
              <a:rPr lang="en-US" b="1" dirty="0"/>
              <a:t>range from basic rule-based programs to advanced neural networks and deep learning models capable</a:t>
            </a:r>
            <a:r>
              <a:rPr lang="en-US" dirty="0"/>
              <a:t> of </a:t>
            </a:r>
            <a:r>
              <a:rPr lang="en-GB" dirty="0"/>
              <a:t>analysing</a:t>
            </a:r>
            <a:r>
              <a:rPr lang="en-US" dirty="0"/>
              <a:t> complex patterns in data, making predictions, and improving their performance over time through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990593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Brow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rk Brow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392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3</vt:i4>
      </vt:variant>
    </vt:vector>
  </HeadingPairs>
  <TitlesOfParts>
    <vt:vector size="24" baseType="lpstr">
      <vt:lpstr>Arial</vt:lpstr>
      <vt:lpstr>Calibri</vt:lpstr>
      <vt:lpstr>Raleway</vt:lpstr>
      <vt:lpstr>Raleway Thin</vt:lpstr>
      <vt:lpstr>Roboto</vt:lpstr>
      <vt:lpstr>Blue</vt:lpstr>
      <vt:lpstr>Light Brown</vt:lpstr>
      <vt:lpstr>Dark Brown</vt:lpstr>
      <vt:lpstr>End</vt:lpstr>
      <vt:lpstr>PowerPoint Presentation</vt:lpstr>
      <vt:lpstr>PowerPoint Presentation</vt:lpstr>
      <vt:lpstr>PowerPoint Presentation</vt:lpstr>
      <vt:lpstr>Narrow AI</vt:lpstr>
      <vt:lpstr>Examples of Narrow AI Applications</vt:lpstr>
      <vt:lpstr>General AI</vt:lpstr>
      <vt:lpstr>Examples of General AI Applications</vt:lpstr>
      <vt:lpstr>Super AI</vt:lpstr>
      <vt:lpstr>PowerPoint Presentation</vt:lpstr>
      <vt:lpstr>Traditional AI (rule-based AI)</vt:lpstr>
      <vt:lpstr>Machine Learning (ML) </vt:lpstr>
      <vt:lpstr>PowerPoint Presentation</vt:lpstr>
      <vt:lpstr>Sales services show</vt:lpstr>
      <vt:lpstr>Proposals service show</vt:lpstr>
      <vt:lpstr>Business development service show</vt:lpstr>
    </vt:vector>
  </TitlesOfParts>
  <Company>Winsales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AI?</dc:title>
  <dc:creator>Christophe Ciccardini</dc:creator>
  <cp:lastModifiedBy>Christophe Ciccardini</cp:lastModifiedBy>
  <cp:revision>5</cp:revision>
  <cp:lastPrinted>2024-06-04T16:46:31Z</cp:lastPrinted>
  <dcterms:created xsi:type="dcterms:W3CDTF">2024-05-24T07:23:26Z</dcterms:created>
  <dcterms:modified xsi:type="dcterms:W3CDTF">2024-11-20T13:45:59Z</dcterms:modified>
</cp:coreProperties>
</file>